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4"/>
  </p:sldMasterIdLst>
  <p:notesMasterIdLst>
    <p:notesMasterId r:id="rId21"/>
  </p:notesMasterIdLst>
  <p:sldIdLst>
    <p:sldId id="270" r:id="rId5"/>
    <p:sldId id="319" r:id="rId6"/>
    <p:sldId id="321" r:id="rId7"/>
    <p:sldId id="271" r:id="rId8"/>
    <p:sldId id="323" r:id="rId9"/>
    <p:sldId id="322" r:id="rId10"/>
    <p:sldId id="326" r:id="rId11"/>
    <p:sldId id="324" r:id="rId12"/>
    <p:sldId id="325" r:id="rId13"/>
    <p:sldId id="327" r:id="rId14"/>
    <p:sldId id="330" r:id="rId15"/>
    <p:sldId id="328" r:id="rId16"/>
    <p:sldId id="329" r:id="rId17"/>
    <p:sldId id="280" r:id="rId18"/>
    <p:sldId id="32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0E6DE-17F7-414C-87A3-43156EE04950}" v="2" dt="2024-05-31T18:05:15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1521"/>
  </p:normalViewPr>
  <p:slideViewPr>
    <p:cSldViewPr snapToGrid="0">
      <p:cViewPr varScale="1">
        <p:scale>
          <a:sx n="80" d="100"/>
          <a:sy n="80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www.trentu.ca/registrar/academic-calendar" TargetMode="External"/><Relationship Id="rId1" Type="http://schemas.openxmlformats.org/officeDocument/2006/relationships/hyperlink" Target="https://www.trentu.ca/nursingorientation/program-planning-registration/program-course-maps" TargetMode="Externa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hyperlink" Target="https://www.trentu.ca/advising/course-selection-and-registration/register-courses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trentu.ca/nursingorientation/program-planning-registration/program-course-maps" TargetMode="External"/><Relationship Id="rId7" Type="http://schemas.openxmlformats.org/officeDocument/2006/relationships/image" Target="../media/image14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hyperlink" Target="https://www.trentu.ca/registrar/academic-calendar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1.png"/><Relationship Id="rId5" Type="http://schemas.openxmlformats.org/officeDocument/2006/relationships/hyperlink" Target="https://www.trentu.ca/advising/course-selection-and-registration/register-courses" TargetMode="External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0D107-36CF-439D-A31E-248FC5AE8C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E7E1EB-4A88-4F33-B37A-5B4090D57EC1}">
      <dgm:prSet custT="1"/>
      <dgm:spPr/>
      <dgm:t>
        <a:bodyPr/>
        <a:lstStyle/>
        <a:p>
          <a:r>
            <a:rPr lang="en-US" sz="2000" b="0" dirty="0"/>
            <a:t>A diverse community of scholars and educators</a:t>
          </a:r>
        </a:p>
      </dgm:t>
    </dgm:pt>
    <dgm:pt modelId="{00F3D7FF-01AD-404B-AD11-675E8655993C}" type="parTrans" cxnId="{AEDAB6AE-FCDC-4A8E-8FA9-2F2A81AFB1B8}">
      <dgm:prSet/>
      <dgm:spPr/>
      <dgm:t>
        <a:bodyPr/>
        <a:lstStyle/>
        <a:p>
          <a:endParaRPr lang="en-US"/>
        </a:p>
      </dgm:t>
    </dgm:pt>
    <dgm:pt modelId="{90E3B9E1-0083-4CD8-8D7C-4AFE4B82B296}" type="sibTrans" cxnId="{AEDAB6AE-FCDC-4A8E-8FA9-2F2A81AFB1B8}">
      <dgm:prSet/>
      <dgm:spPr/>
      <dgm:t>
        <a:bodyPr/>
        <a:lstStyle/>
        <a:p>
          <a:endParaRPr lang="en-US"/>
        </a:p>
      </dgm:t>
    </dgm:pt>
    <dgm:pt modelId="{EA527D32-25CB-4766-9228-8282B8EE8142}">
      <dgm:prSet custT="1"/>
      <dgm:spPr/>
      <dgm:t>
        <a:bodyPr/>
        <a:lstStyle/>
        <a:p>
          <a:r>
            <a:rPr lang="en-US" sz="2000" b="0" dirty="0"/>
            <a:t>Five areas of foci:</a:t>
          </a:r>
        </a:p>
      </dgm:t>
    </dgm:pt>
    <dgm:pt modelId="{3ABE9DD9-F2A0-48B4-82D3-F9C7D1AE0AD0}" type="parTrans" cxnId="{7A0733D2-4A4D-4E15-987A-3A917A30B088}">
      <dgm:prSet/>
      <dgm:spPr/>
      <dgm:t>
        <a:bodyPr/>
        <a:lstStyle/>
        <a:p>
          <a:endParaRPr lang="en-US"/>
        </a:p>
      </dgm:t>
    </dgm:pt>
    <dgm:pt modelId="{56A15373-B978-4853-91B0-3D65AED0BF42}" type="sibTrans" cxnId="{7A0733D2-4A4D-4E15-987A-3A917A30B088}">
      <dgm:prSet/>
      <dgm:spPr/>
      <dgm:t>
        <a:bodyPr/>
        <a:lstStyle/>
        <a:p>
          <a:endParaRPr lang="en-US"/>
        </a:p>
      </dgm:t>
    </dgm:pt>
    <dgm:pt modelId="{2CA66504-5C20-48BE-937D-EFB535BC95D8}">
      <dgm:prSet/>
      <dgm:spPr/>
      <dgm:t>
        <a:bodyPr/>
        <a:lstStyle/>
        <a:p>
          <a:r>
            <a:rPr lang="en-US" b="0" dirty="0"/>
            <a:t>Mental health, aging, rural health, Indigenous communities, women’s health and gender</a:t>
          </a:r>
        </a:p>
      </dgm:t>
    </dgm:pt>
    <dgm:pt modelId="{AC29D66E-FF00-427F-A1B8-C8526FCFACF1}" type="parTrans" cxnId="{62B98028-D341-4BFC-B087-B2F47FCDB368}">
      <dgm:prSet/>
      <dgm:spPr/>
      <dgm:t>
        <a:bodyPr/>
        <a:lstStyle/>
        <a:p>
          <a:endParaRPr lang="en-US"/>
        </a:p>
      </dgm:t>
    </dgm:pt>
    <dgm:pt modelId="{34DAF2BA-53EB-4F14-AF5E-0FDF142F4723}" type="sibTrans" cxnId="{62B98028-D341-4BFC-B087-B2F47FCDB368}">
      <dgm:prSet/>
      <dgm:spPr/>
      <dgm:t>
        <a:bodyPr/>
        <a:lstStyle/>
        <a:p>
          <a:endParaRPr lang="en-US"/>
        </a:p>
      </dgm:t>
    </dgm:pt>
    <dgm:pt modelId="{D77AB01B-8B96-43E7-ADD4-A4450975A63D}">
      <dgm:prSet custT="1"/>
      <dgm:spPr/>
      <dgm:t>
        <a:bodyPr/>
        <a:lstStyle/>
        <a:p>
          <a:r>
            <a:rPr lang="en-US" sz="2000" b="0" dirty="0"/>
            <a:t>Three entry points, one curriculum:</a:t>
          </a:r>
        </a:p>
      </dgm:t>
    </dgm:pt>
    <dgm:pt modelId="{AFE6E315-FB98-4FC4-9FBC-CDF7A4397CE3}" type="parTrans" cxnId="{387030C0-FDB9-4614-B032-428F62946F6E}">
      <dgm:prSet/>
      <dgm:spPr/>
      <dgm:t>
        <a:bodyPr/>
        <a:lstStyle/>
        <a:p>
          <a:endParaRPr lang="en-US"/>
        </a:p>
      </dgm:t>
    </dgm:pt>
    <dgm:pt modelId="{4195B249-A5CD-4BEE-AC58-801B3D21EA22}" type="sibTrans" cxnId="{387030C0-FDB9-4614-B032-428F62946F6E}">
      <dgm:prSet/>
      <dgm:spPr/>
      <dgm:t>
        <a:bodyPr/>
        <a:lstStyle/>
        <a:p>
          <a:endParaRPr lang="en-US"/>
        </a:p>
      </dgm:t>
    </dgm:pt>
    <dgm:pt modelId="{9858F075-BAC6-4116-84EE-23C2D85699A6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dirty="0"/>
            <a:t> Collaborative Program (4 Years)</a:t>
          </a:r>
        </a:p>
      </dgm:t>
    </dgm:pt>
    <dgm:pt modelId="{D39C009F-724D-4111-AC1C-CDEDCB4594B3}" type="parTrans" cxnId="{EAF1EFA9-71F1-4BBF-B680-69FABCADC20F}">
      <dgm:prSet/>
      <dgm:spPr/>
      <dgm:t>
        <a:bodyPr/>
        <a:lstStyle/>
        <a:p>
          <a:endParaRPr lang="en-US"/>
        </a:p>
      </dgm:t>
    </dgm:pt>
    <dgm:pt modelId="{6F9D2E21-51C7-4312-AD12-22F545F5017B}" type="sibTrans" cxnId="{EAF1EFA9-71F1-4BBF-B680-69FABCADC20F}">
      <dgm:prSet/>
      <dgm:spPr/>
      <dgm:t>
        <a:bodyPr/>
        <a:lstStyle/>
        <a:p>
          <a:endParaRPr lang="en-US"/>
        </a:p>
      </dgm:t>
    </dgm:pt>
    <dgm:pt modelId="{BBD56CC6-AC1A-4058-9E5F-7ECB09B5F3C0}">
      <dgm:prSet/>
      <dgm:spPr/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dirty="0"/>
        </a:p>
      </dgm:t>
    </dgm:pt>
    <dgm:pt modelId="{B2BE3878-0C9A-4753-AE8D-F7F5FC64CC4C}" type="parTrans" cxnId="{3AAABB03-3218-47A4-A89B-CE3521EFAA73}">
      <dgm:prSet/>
      <dgm:spPr/>
      <dgm:t>
        <a:bodyPr/>
        <a:lstStyle/>
        <a:p>
          <a:endParaRPr lang="en-US"/>
        </a:p>
      </dgm:t>
    </dgm:pt>
    <dgm:pt modelId="{886F3103-48F6-4ED9-9ED0-B70A26C6390D}" type="sibTrans" cxnId="{3AAABB03-3218-47A4-A89B-CE3521EFAA73}">
      <dgm:prSet/>
      <dgm:spPr/>
      <dgm:t>
        <a:bodyPr/>
        <a:lstStyle/>
        <a:p>
          <a:endParaRPr lang="en-US"/>
        </a:p>
      </dgm:t>
    </dgm:pt>
    <dgm:pt modelId="{9E241883-C2BC-49B1-9FFE-7B25B2CDD39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dirty="0"/>
            <a:t> Compressed Program (28 Months)</a:t>
          </a:r>
        </a:p>
      </dgm:t>
    </dgm:pt>
    <dgm:pt modelId="{B78E4991-730D-46B6-B5E8-A875118D9C30}" type="parTrans" cxnId="{6CD78939-2484-4E05-AA2A-D3848845D066}">
      <dgm:prSet/>
      <dgm:spPr/>
      <dgm:t>
        <a:bodyPr/>
        <a:lstStyle/>
        <a:p>
          <a:endParaRPr lang="en-US"/>
        </a:p>
      </dgm:t>
    </dgm:pt>
    <dgm:pt modelId="{DF87A489-B582-444C-866F-D3830386B6D2}" type="sibTrans" cxnId="{6CD78939-2484-4E05-AA2A-D3848845D066}">
      <dgm:prSet/>
      <dgm:spPr/>
      <dgm:t>
        <a:bodyPr/>
        <a:lstStyle/>
        <a:p>
          <a:endParaRPr lang="en-US"/>
        </a:p>
      </dgm:t>
    </dgm:pt>
    <dgm:pt modelId="{DFDCAD93-2791-4D64-B2D7-8CFCB2F30FC9}">
      <dgm:prSet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b="0" dirty="0"/>
            <a:t> Post PN to BScN (5 Semesters)</a:t>
          </a:r>
        </a:p>
      </dgm:t>
    </dgm:pt>
    <dgm:pt modelId="{5DA8280F-FA12-4D09-B254-1AA87CE49197}" type="parTrans" cxnId="{ED789A70-E0BA-445C-B757-689642B37751}">
      <dgm:prSet/>
      <dgm:spPr/>
      <dgm:t>
        <a:bodyPr/>
        <a:lstStyle/>
        <a:p>
          <a:endParaRPr lang="en-US"/>
        </a:p>
      </dgm:t>
    </dgm:pt>
    <dgm:pt modelId="{8273BDB5-CB97-4AAA-B4F6-0AA2D9FBFEB7}" type="sibTrans" cxnId="{ED789A70-E0BA-445C-B757-689642B37751}">
      <dgm:prSet/>
      <dgm:spPr/>
      <dgm:t>
        <a:bodyPr/>
        <a:lstStyle/>
        <a:p>
          <a:endParaRPr lang="en-US"/>
        </a:p>
      </dgm:t>
    </dgm:pt>
    <dgm:pt modelId="{DA7E7FDC-14CA-4594-AFDD-8475C9AB2C59}" type="pres">
      <dgm:prSet presAssocID="{C9C0D107-36CF-439D-A31E-248FC5AE8C10}" presName="linear" presStyleCnt="0">
        <dgm:presLayoutVars>
          <dgm:dir/>
          <dgm:animLvl val="lvl"/>
          <dgm:resizeHandles val="exact"/>
        </dgm:presLayoutVars>
      </dgm:prSet>
      <dgm:spPr/>
    </dgm:pt>
    <dgm:pt modelId="{6BA45822-21C1-46D5-8008-E1A3510A8E14}" type="pres">
      <dgm:prSet presAssocID="{60E7E1EB-4A88-4F33-B37A-5B4090D57EC1}" presName="parentLin" presStyleCnt="0"/>
      <dgm:spPr/>
    </dgm:pt>
    <dgm:pt modelId="{614AEE18-B1E8-4E34-9058-B993BA1C7B55}" type="pres">
      <dgm:prSet presAssocID="{60E7E1EB-4A88-4F33-B37A-5B4090D57EC1}" presName="parentLeftMargin" presStyleLbl="node1" presStyleIdx="0" presStyleCnt="3"/>
      <dgm:spPr/>
    </dgm:pt>
    <dgm:pt modelId="{D3190B4D-348A-4656-9102-46BD9A634F8E}" type="pres">
      <dgm:prSet presAssocID="{60E7E1EB-4A88-4F33-B37A-5B4090D57E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FCA934-4200-4386-8E53-99021F3E0096}" type="pres">
      <dgm:prSet presAssocID="{60E7E1EB-4A88-4F33-B37A-5B4090D57EC1}" presName="negativeSpace" presStyleCnt="0"/>
      <dgm:spPr/>
    </dgm:pt>
    <dgm:pt modelId="{78AD4852-4999-449F-8209-E51E3750A62E}" type="pres">
      <dgm:prSet presAssocID="{60E7E1EB-4A88-4F33-B37A-5B4090D57EC1}" presName="childText" presStyleLbl="conFgAcc1" presStyleIdx="0" presStyleCnt="3">
        <dgm:presLayoutVars>
          <dgm:bulletEnabled val="1"/>
        </dgm:presLayoutVars>
      </dgm:prSet>
      <dgm:spPr/>
    </dgm:pt>
    <dgm:pt modelId="{54A3BBC6-D131-41BF-A849-1315646C5173}" type="pres">
      <dgm:prSet presAssocID="{90E3B9E1-0083-4CD8-8D7C-4AFE4B82B296}" presName="spaceBetweenRectangles" presStyleCnt="0"/>
      <dgm:spPr/>
    </dgm:pt>
    <dgm:pt modelId="{629A45A9-E74E-46CA-BA8E-D466CE3E796C}" type="pres">
      <dgm:prSet presAssocID="{EA527D32-25CB-4766-9228-8282B8EE8142}" presName="parentLin" presStyleCnt="0"/>
      <dgm:spPr/>
    </dgm:pt>
    <dgm:pt modelId="{6CA47F4D-67D9-4F65-AE21-300BA4687ECC}" type="pres">
      <dgm:prSet presAssocID="{EA527D32-25CB-4766-9228-8282B8EE8142}" presName="parentLeftMargin" presStyleLbl="node1" presStyleIdx="0" presStyleCnt="3"/>
      <dgm:spPr/>
    </dgm:pt>
    <dgm:pt modelId="{4D3C804F-CA0D-4B66-9498-1A1C346A07BA}" type="pres">
      <dgm:prSet presAssocID="{EA527D32-25CB-4766-9228-8282B8EE81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CC66DC-C8ED-43C1-A153-A3B8D816A4FA}" type="pres">
      <dgm:prSet presAssocID="{EA527D32-25CB-4766-9228-8282B8EE8142}" presName="negativeSpace" presStyleCnt="0"/>
      <dgm:spPr/>
    </dgm:pt>
    <dgm:pt modelId="{6B3225E5-8293-40C3-A58B-7153D9B86E2F}" type="pres">
      <dgm:prSet presAssocID="{EA527D32-25CB-4766-9228-8282B8EE8142}" presName="childText" presStyleLbl="conFgAcc1" presStyleIdx="1" presStyleCnt="3">
        <dgm:presLayoutVars>
          <dgm:bulletEnabled val="1"/>
        </dgm:presLayoutVars>
      </dgm:prSet>
      <dgm:spPr/>
    </dgm:pt>
    <dgm:pt modelId="{E433DC3C-57E8-43EE-AA7C-E7496A7DCA3B}" type="pres">
      <dgm:prSet presAssocID="{56A15373-B978-4853-91B0-3D65AED0BF42}" presName="spaceBetweenRectangles" presStyleCnt="0"/>
      <dgm:spPr/>
    </dgm:pt>
    <dgm:pt modelId="{C80E4A38-EA04-4A4F-882F-DC9DC20310BE}" type="pres">
      <dgm:prSet presAssocID="{D77AB01B-8B96-43E7-ADD4-A4450975A63D}" presName="parentLin" presStyleCnt="0"/>
      <dgm:spPr/>
    </dgm:pt>
    <dgm:pt modelId="{12BD66D1-9214-46F6-AB64-C9255872E265}" type="pres">
      <dgm:prSet presAssocID="{D77AB01B-8B96-43E7-ADD4-A4450975A63D}" presName="parentLeftMargin" presStyleLbl="node1" presStyleIdx="1" presStyleCnt="3"/>
      <dgm:spPr/>
    </dgm:pt>
    <dgm:pt modelId="{6007D5D8-0440-4542-A120-D7465C3C9592}" type="pres">
      <dgm:prSet presAssocID="{D77AB01B-8B96-43E7-ADD4-A4450975A63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4C9AF75-83B9-458C-BE74-841C6730B5E5}" type="pres">
      <dgm:prSet presAssocID="{D77AB01B-8B96-43E7-ADD4-A4450975A63D}" presName="negativeSpace" presStyleCnt="0"/>
      <dgm:spPr/>
    </dgm:pt>
    <dgm:pt modelId="{0121BEEA-D963-4315-867D-1D2C03784886}" type="pres">
      <dgm:prSet presAssocID="{D77AB01B-8B96-43E7-ADD4-A4450975A6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AABB03-3218-47A4-A89B-CE3521EFAA73}" srcId="{D77AB01B-8B96-43E7-ADD4-A4450975A63D}" destId="{BBD56CC6-AC1A-4058-9E5F-7ECB09B5F3C0}" srcOrd="3" destOrd="0" parTransId="{B2BE3878-0C9A-4753-AE8D-F7F5FC64CC4C}" sibTransId="{886F3103-48F6-4ED9-9ED0-B70A26C6390D}"/>
    <dgm:cxn modelId="{62B98028-D341-4BFC-B087-B2F47FCDB368}" srcId="{EA527D32-25CB-4766-9228-8282B8EE8142}" destId="{2CA66504-5C20-48BE-937D-EFB535BC95D8}" srcOrd="0" destOrd="0" parTransId="{AC29D66E-FF00-427F-A1B8-C8526FCFACF1}" sibTransId="{34DAF2BA-53EB-4F14-AF5E-0FDF142F4723}"/>
    <dgm:cxn modelId="{D3F3EC2F-C8B5-4FE4-A028-4F32E50F6AED}" type="presOf" srcId="{C9C0D107-36CF-439D-A31E-248FC5AE8C10}" destId="{DA7E7FDC-14CA-4594-AFDD-8475C9AB2C59}" srcOrd="0" destOrd="0" presId="urn:microsoft.com/office/officeart/2005/8/layout/list1"/>
    <dgm:cxn modelId="{6CD78939-2484-4E05-AA2A-D3848845D066}" srcId="{D77AB01B-8B96-43E7-ADD4-A4450975A63D}" destId="{9E241883-C2BC-49B1-9FFE-7B25B2CDD392}" srcOrd="1" destOrd="0" parTransId="{B78E4991-730D-46B6-B5E8-A875118D9C30}" sibTransId="{DF87A489-B582-444C-866F-D3830386B6D2}"/>
    <dgm:cxn modelId="{20E2753B-3076-405C-A106-02C9FEC371D4}" type="presOf" srcId="{9858F075-BAC6-4116-84EE-23C2D85699A6}" destId="{0121BEEA-D963-4315-867D-1D2C03784886}" srcOrd="0" destOrd="0" presId="urn:microsoft.com/office/officeart/2005/8/layout/list1"/>
    <dgm:cxn modelId="{34E2155B-B459-49B6-81CF-5DA7E765A742}" type="presOf" srcId="{D77AB01B-8B96-43E7-ADD4-A4450975A63D}" destId="{12BD66D1-9214-46F6-AB64-C9255872E265}" srcOrd="0" destOrd="0" presId="urn:microsoft.com/office/officeart/2005/8/layout/list1"/>
    <dgm:cxn modelId="{D6AEFE5F-A6FC-41B2-B395-35E0AC59E8F8}" type="presOf" srcId="{2CA66504-5C20-48BE-937D-EFB535BC95D8}" destId="{6B3225E5-8293-40C3-A58B-7153D9B86E2F}" srcOrd="0" destOrd="0" presId="urn:microsoft.com/office/officeart/2005/8/layout/list1"/>
    <dgm:cxn modelId="{801A2460-EC87-40F1-A8AA-C0570E99462D}" type="presOf" srcId="{DFDCAD93-2791-4D64-B2D7-8CFCB2F30FC9}" destId="{0121BEEA-D963-4315-867D-1D2C03784886}" srcOrd="0" destOrd="2" presId="urn:microsoft.com/office/officeart/2005/8/layout/list1"/>
    <dgm:cxn modelId="{ED789A70-E0BA-445C-B757-689642B37751}" srcId="{D77AB01B-8B96-43E7-ADD4-A4450975A63D}" destId="{DFDCAD93-2791-4D64-B2D7-8CFCB2F30FC9}" srcOrd="2" destOrd="0" parTransId="{5DA8280F-FA12-4D09-B254-1AA87CE49197}" sibTransId="{8273BDB5-CB97-4AAA-B4F6-0AA2D9FBFEB7}"/>
    <dgm:cxn modelId="{5C8FE055-FC67-44C3-A15C-12DEB03676FF}" type="presOf" srcId="{60E7E1EB-4A88-4F33-B37A-5B4090D57EC1}" destId="{614AEE18-B1E8-4E34-9058-B993BA1C7B55}" srcOrd="0" destOrd="0" presId="urn:microsoft.com/office/officeart/2005/8/layout/list1"/>
    <dgm:cxn modelId="{886CE88F-4622-4D55-B349-0A9BEC2AE5E9}" type="presOf" srcId="{9E241883-C2BC-49B1-9FFE-7B25B2CDD392}" destId="{0121BEEA-D963-4315-867D-1D2C03784886}" srcOrd="0" destOrd="1" presId="urn:microsoft.com/office/officeart/2005/8/layout/list1"/>
    <dgm:cxn modelId="{D5C418A7-0E07-4F20-BED1-0587F86BDEF5}" type="presOf" srcId="{60E7E1EB-4A88-4F33-B37A-5B4090D57EC1}" destId="{D3190B4D-348A-4656-9102-46BD9A634F8E}" srcOrd="1" destOrd="0" presId="urn:microsoft.com/office/officeart/2005/8/layout/list1"/>
    <dgm:cxn modelId="{EAF1EFA9-71F1-4BBF-B680-69FABCADC20F}" srcId="{D77AB01B-8B96-43E7-ADD4-A4450975A63D}" destId="{9858F075-BAC6-4116-84EE-23C2D85699A6}" srcOrd="0" destOrd="0" parTransId="{D39C009F-724D-4111-AC1C-CDEDCB4594B3}" sibTransId="{6F9D2E21-51C7-4312-AD12-22F545F5017B}"/>
    <dgm:cxn modelId="{AEDAB6AE-FCDC-4A8E-8FA9-2F2A81AFB1B8}" srcId="{C9C0D107-36CF-439D-A31E-248FC5AE8C10}" destId="{60E7E1EB-4A88-4F33-B37A-5B4090D57EC1}" srcOrd="0" destOrd="0" parTransId="{00F3D7FF-01AD-404B-AD11-675E8655993C}" sibTransId="{90E3B9E1-0083-4CD8-8D7C-4AFE4B82B296}"/>
    <dgm:cxn modelId="{D5DF72B0-DB4F-4F73-9EE8-8F7FA0460A02}" type="presOf" srcId="{BBD56CC6-AC1A-4058-9E5F-7ECB09B5F3C0}" destId="{0121BEEA-D963-4315-867D-1D2C03784886}" srcOrd="0" destOrd="3" presId="urn:microsoft.com/office/officeart/2005/8/layout/list1"/>
    <dgm:cxn modelId="{968758B0-0755-4EAC-90D2-C3299600D33F}" type="presOf" srcId="{EA527D32-25CB-4766-9228-8282B8EE8142}" destId="{4D3C804F-CA0D-4B66-9498-1A1C346A07BA}" srcOrd="1" destOrd="0" presId="urn:microsoft.com/office/officeart/2005/8/layout/list1"/>
    <dgm:cxn modelId="{387030C0-FDB9-4614-B032-428F62946F6E}" srcId="{C9C0D107-36CF-439D-A31E-248FC5AE8C10}" destId="{D77AB01B-8B96-43E7-ADD4-A4450975A63D}" srcOrd="2" destOrd="0" parTransId="{AFE6E315-FB98-4FC4-9FBC-CDF7A4397CE3}" sibTransId="{4195B249-A5CD-4BEE-AC58-801B3D21EA22}"/>
    <dgm:cxn modelId="{FF3B96CE-378B-49A8-AE64-855F59935DB7}" type="presOf" srcId="{D77AB01B-8B96-43E7-ADD4-A4450975A63D}" destId="{6007D5D8-0440-4542-A120-D7465C3C9592}" srcOrd="1" destOrd="0" presId="urn:microsoft.com/office/officeart/2005/8/layout/list1"/>
    <dgm:cxn modelId="{7A0733D2-4A4D-4E15-987A-3A917A30B088}" srcId="{C9C0D107-36CF-439D-A31E-248FC5AE8C10}" destId="{EA527D32-25CB-4766-9228-8282B8EE8142}" srcOrd="1" destOrd="0" parTransId="{3ABE9DD9-F2A0-48B4-82D3-F9C7D1AE0AD0}" sibTransId="{56A15373-B978-4853-91B0-3D65AED0BF42}"/>
    <dgm:cxn modelId="{28313CE5-09B8-4CC7-99B2-7BFAC504620A}" type="presOf" srcId="{EA527D32-25CB-4766-9228-8282B8EE8142}" destId="{6CA47F4D-67D9-4F65-AE21-300BA4687ECC}" srcOrd="0" destOrd="0" presId="urn:microsoft.com/office/officeart/2005/8/layout/list1"/>
    <dgm:cxn modelId="{326629EA-747D-4DE3-B14B-E93DFD8C1971}" type="presParOf" srcId="{DA7E7FDC-14CA-4594-AFDD-8475C9AB2C59}" destId="{6BA45822-21C1-46D5-8008-E1A3510A8E14}" srcOrd="0" destOrd="0" presId="urn:microsoft.com/office/officeart/2005/8/layout/list1"/>
    <dgm:cxn modelId="{71803B29-E8E3-4A9E-BA90-DECDEC4EC0F6}" type="presParOf" srcId="{6BA45822-21C1-46D5-8008-E1A3510A8E14}" destId="{614AEE18-B1E8-4E34-9058-B993BA1C7B55}" srcOrd="0" destOrd="0" presId="urn:microsoft.com/office/officeart/2005/8/layout/list1"/>
    <dgm:cxn modelId="{EC9FAB82-40DE-41EB-9617-7A73E931858B}" type="presParOf" srcId="{6BA45822-21C1-46D5-8008-E1A3510A8E14}" destId="{D3190B4D-348A-4656-9102-46BD9A634F8E}" srcOrd="1" destOrd="0" presId="urn:microsoft.com/office/officeart/2005/8/layout/list1"/>
    <dgm:cxn modelId="{02BD5961-763C-42AB-B259-8FD772B351CA}" type="presParOf" srcId="{DA7E7FDC-14CA-4594-AFDD-8475C9AB2C59}" destId="{39FCA934-4200-4386-8E53-99021F3E0096}" srcOrd="1" destOrd="0" presId="urn:microsoft.com/office/officeart/2005/8/layout/list1"/>
    <dgm:cxn modelId="{BB3666C3-4E6E-42A4-A81E-1925C81884FA}" type="presParOf" srcId="{DA7E7FDC-14CA-4594-AFDD-8475C9AB2C59}" destId="{78AD4852-4999-449F-8209-E51E3750A62E}" srcOrd="2" destOrd="0" presId="urn:microsoft.com/office/officeart/2005/8/layout/list1"/>
    <dgm:cxn modelId="{4E0811F6-E023-4130-963D-A68EB05ED59A}" type="presParOf" srcId="{DA7E7FDC-14CA-4594-AFDD-8475C9AB2C59}" destId="{54A3BBC6-D131-41BF-A849-1315646C5173}" srcOrd="3" destOrd="0" presId="urn:microsoft.com/office/officeart/2005/8/layout/list1"/>
    <dgm:cxn modelId="{7C7E2308-7223-4045-A721-49FA42F92748}" type="presParOf" srcId="{DA7E7FDC-14CA-4594-AFDD-8475C9AB2C59}" destId="{629A45A9-E74E-46CA-BA8E-D466CE3E796C}" srcOrd="4" destOrd="0" presId="urn:microsoft.com/office/officeart/2005/8/layout/list1"/>
    <dgm:cxn modelId="{E767EBD3-1C2F-41BD-9CED-287937F71225}" type="presParOf" srcId="{629A45A9-E74E-46CA-BA8E-D466CE3E796C}" destId="{6CA47F4D-67D9-4F65-AE21-300BA4687ECC}" srcOrd="0" destOrd="0" presId="urn:microsoft.com/office/officeart/2005/8/layout/list1"/>
    <dgm:cxn modelId="{B276E86F-6AC3-471E-9A52-4BED0D2DBD12}" type="presParOf" srcId="{629A45A9-E74E-46CA-BA8E-D466CE3E796C}" destId="{4D3C804F-CA0D-4B66-9498-1A1C346A07BA}" srcOrd="1" destOrd="0" presId="urn:microsoft.com/office/officeart/2005/8/layout/list1"/>
    <dgm:cxn modelId="{3295E94E-01CC-44C6-B0DA-451BCEB6284B}" type="presParOf" srcId="{DA7E7FDC-14CA-4594-AFDD-8475C9AB2C59}" destId="{ACCC66DC-C8ED-43C1-A153-A3B8D816A4FA}" srcOrd="5" destOrd="0" presId="urn:microsoft.com/office/officeart/2005/8/layout/list1"/>
    <dgm:cxn modelId="{19D41B3C-BE97-4AAD-AEE9-FAFC3544F8DE}" type="presParOf" srcId="{DA7E7FDC-14CA-4594-AFDD-8475C9AB2C59}" destId="{6B3225E5-8293-40C3-A58B-7153D9B86E2F}" srcOrd="6" destOrd="0" presId="urn:microsoft.com/office/officeart/2005/8/layout/list1"/>
    <dgm:cxn modelId="{A1049576-DB15-4380-BB4B-641E643B406A}" type="presParOf" srcId="{DA7E7FDC-14CA-4594-AFDD-8475C9AB2C59}" destId="{E433DC3C-57E8-43EE-AA7C-E7496A7DCA3B}" srcOrd="7" destOrd="0" presId="urn:microsoft.com/office/officeart/2005/8/layout/list1"/>
    <dgm:cxn modelId="{5F30CF2E-916C-405D-ABF5-E5C6A7AC4FA3}" type="presParOf" srcId="{DA7E7FDC-14CA-4594-AFDD-8475C9AB2C59}" destId="{C80E4A38-EA04-4A4F-882F-DC9DC20310BE}" srcOrd="8" destOrd="0" presId="urn:microsoft.com/office/officeart/2005/8/layout/list1"/>
    <dgm:cxn modelId="{F40A4F28-A80F-4D78-A2DA-430C37C4D488}" type="presParOf" srcId="{C80E4A38-EA04-4A4F-882F-DC9DC20310BE}" destId="{12BD66D1-9214-46F6-AB64-C9255872E265}" srcOrd="0" destOrd="0" presId="urn:microsoft.com/office/officeart/2005/8/layout/list1"/>
    <dgm:cxn modelId="{B82B4E08-706B-4824-843E-6160DBF86DA0}" type="presParOf" srcId="{C80E4A38-EA04-4A4F-882F-DC9DC20310BE}" destId="{6007D5D8-0440-4542-A120-D7465C3C9592}" srcOrd="1" destOrd="0" presId="urn:microsoft.com/office/officeart/2005/8/layout/list1"/>
    <dgm:cxn modelId="{22706047-7AE2-414F-977B-9475B1DB607E}" type="presParOf" srcId="{DA7E7FDC-14CA-4594-AFDD-8475C9AB2C59}" destId="{34C9AF75-83B9-458C-BE74-841C6730B5E5}" srcOrd="9" destOrd="0" presId="urn:microsoft.com/office/officeart/2005/8/layout/list1"/>
    <dgm:cxn modelId="{35CC8333-8DF5-456E-9BB4-221C377925BC}" type="presParOf" srcId="{DA7E7FDC-14CA-4594-AFDD-8475C9AB2C59}" destId="{0121BEEA-D963-4315-867D-1D2C037848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14A93-151C-4166-8B40-840B63D5FC2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74F132B8-A56C-4030-AC0E-4535B8302E10}">
      <dgm:prSet custT="1"/>
      <dgm:spPr/>
      <dgm:t>
        <a:bodyPr/>
        <a:lstStyle/>
        <a:p>
          <a:r>
            <a:rPr lang="en-US" sz="1800" dirty="0"/>
            <a:t>Program maps: </a:t>
          </a:r>
          <a:r>
            <a:rPr lang="en-US" sz="1800" dirty="0">
              <a:hlinkClick xmlns:r="http://schemas.openxmlformats.org/officeDocument/2006/relationships" r:id="rId1"/>
            </a:rPr>
            <a:t>https://www.trentu.ca/nursingorientation/program-planning-registration/program-course-maps</a:t>
          </a:r>
          <a:endParaRPr lang="en-US" sz="1800" dirty="0"/>
        </a:p>
      </dgm:t>
    </dgm:pt>
    <dgm:pt modelId="{2DA185B1-4EC1-46F6-B194-A699926AA786}" type="parTrans" cxnId="{4C9D26A5-AF10-48B6-9585-E06E7DE81C0E}">
      <dgm:prSet/>
      <dgm:spPr/>
      <dgm:t>
        <a:bodyPr/>
        <a:lstStyle/>
        <a:p>
          <a:endParaRPr lang="en-US" sz="2400"/>
        </a:p>
      </dgm:t>
    </dgm:pt>
    <dgm:pt modelId="{9A44E023-61DD-4F29-9549-4313E0FB8947}" type="sibTrans" cxnId="{4C9D26A5-AF10-48B6-9585-E06E7DE81C0E}">
      <dgm:prSet/>
      <dgm:spPr/>
      <dgm:t>
        <a:bodyPr/>
        <a:lstStyle/>
        <a:p>
          <a:endParaRPr lang="en-US" sz="2400"/>
        </a:p>
      </dgm:t>
    </dgm:pt>
    <dgm:pt modelId="{A0E04F2A-A0D7-46EC-8284-FB6CB55C5AA7}">
      <dgm:prSet custT="1"/>
      <dgm:spPr/>
      <dgm:t>
        <a:bodyPr/>
        <a:lstStyle/>
        <a:p>
          <a:r>
            <a:rPr lang="en-US" sz="1800" dirty="0"/>
            <a:t>Page 1: Important program information &amp; contacts</a:t>
          </a:r>
        </a:p>
      </dgm:t>
    </dgm:pt>
    <dgm:pt modelId="{C1BEE1D0-A625-4F30-9BA5-5EAE0DF423CC}" type="parTrans" cxnId="{FFAB0E9D-EE2E-41BE-9C84-F7BE0C5309B8}">
      <dgm:prSet/>
      <dgm:spPr/>
      <dgm:t>
        <a:bodyPr/>
        <a:lstStyle/>
        <a:p>
          <a:endParaRPr lang="en-US" sz="2400"/>
        </a:p>
      </dgm:t>
    </dgm:pt>
    <dgm:pt modelId="{18102872-4D42-4B7D-99E6-EC02ED8F8851}" type="sibTrans" cxnId="{FFAB0E9D-EE2E-41BE-9C84-F7BE0C5309B8}">
      <dgm:prSet/>
      <dgm:spPr/>
      <dgm:t>
        <a:bodyPr/>
        <a:lstStyle/>
        <a:p>
          <a:endParaRPr lang="en-US" sz="2400"/>
        </a:p>
      </dgm:t>
    </dgm:pt>
    <dgm:pt modelId="{A6420C65-F09C-409A-AB4C-104F7213393B}">
      <dgm:prSet custT="1"/>
      <dgm:spPr/>
      <dgm:t>
        <a:bodyPr/>
        <a:lstStyle/>
        <a:p>
          <a:r>
            <a:rPr lang="en-US" sz="1800" dirty="0"/>
            <a:t>Page 2: CHECKLIST </a:t>
          </a:r>
        </a:p>
        <a:p>
          <a:r>
            <a:rPr lang="en-US" sz="1800" dirty="0"/>
            <a:t>What courses to take when</a:t>
          </a:r>
        </a:p>
      </dgm:t>
    </dgm:pt>
    <dgm:pt modelId="{771C2951-1BB1-49CB-962C-F2E37A97F3B7}" type="parTrans" cxnId="{9F3EC975-251F-46AD-AD6B-82556D37BEF2}">
      <dgm:prSet/>
      <dgm:spPr/>
      <dgm:t>
        <a:bodyPr/>
        <a:lstStyle/>
        <a:p>
          <a:endParaRPr lang="en-US" sz="2400"/>
        </a:p>
      </dgm:t>
    </dgm:pt>
    <dgm:pt modelId="{6887CD9F-8FA7-47CC-95DE-949487FE01C2}" type="sibTrans" cxnId="{9F3EC975-251F-46AD-AD6B-82556D37BEF2}">
      <dgm:prSet/>
      <dgm:spPr/>
      <dgm:t>
        <a:bodyPr/>
        <a:lstStyle/>
        <a:p>
          <a:endParaRPr lang="en-US" sz="2400"/>
        </a:p>
      </dgm:t>
    </dgm:pt>
    <dgm:pt modelId="{D9DAF570-1E43-441A-AFC3-312CF5C2118D}">
      <dgm:prSet custT="1"/>
      <dgm:spPr/>
      <dgm:t>
        <a:bodyPr/>
        <a:lstStyle/>
        <a:p>
          <a:r>
            <a:rPr lang="en-US" sz="1800" dirty="0"/>
            <a:t>Academic Calendar </a:t>
          </a:r>
        </a:p>
        <a:p>
          <a:r>
            <a:rPr lang="en-US" sz="1800" dirty="0"/>
            <a:t>The official University document includes all requirements  &amp; </a:t>
          </a:r>
          <a:r>
            <a:rPr lang="en-US" sz="1800" b="1" dirty="0"/>
            <a:t>important dates</a:t>
          </a:r>
          <a:r>
            <a:rPr lang="en-US" sz="1800" dirty="0"/>
            <a:t>:</a:t>
          </a:r>
        </a:p>
        <a:p>
          <a:r>
            <a:rPr lang="en-US" sz="1600" dirty="0">
              <a:hlinkClick xmlns:r="http://schemas.openxmlformats.org/officeDocument/2006/relationships" r:id="rId2"/>
            </a:rPr>
            <a:t>https://www.trentu.ca/registrar/academic-calendar</a:t>
          </a:r>
          <a:r>
            <a:rPr lang="en-US" sz="1600" dirty="0"/>
            <a:t>  </a:t>
          </a:r>
        </a:p>
      </dgm:t>
    </dgm:pt>
    <dgm:pt modelId="{D97721E4-D8E0-40A0-9DCA-2742F7C8EB3D}" type="parTrans" cxnId="{70EFB85F-4E45-4196-8D09-ABB7B2611FEE}">
      <dgm:prSet/>
      <dgm:spPr/>
      <dgm:t>
        <a:bodyPr/>
        <a:lstStyle/>
        <a:p>
          <a:endParaRPr lang="en-US" sz="2400"/>
        </a:p>
      </dgm:t>
    </dgm:pt>
    <dgm:pt modelId="{9E5D69DD-4415-43AC-AABF-51DF69A2B521}" type="sibTrans" cxnId="{70EFB85F-4E45-4196-8D09-ABB7B2611FEE}">
      <dgm:prSet/>
      <dgm:spPr/>
      <dgm:t>
        <a:bodyPr/>
        <a:lstStyle/>
        <a:p>
          <a:endParaRPr lang="en-US" sz="2400"/>
        </a:p>
      </dgm:t>
    </dgm:pt>
    <dgm:pt modelId="{86F7E07A-5DED-437A-9C9D-EC4C2DC298DA}" type="pres">
      <dgm:prSet presAssocID="{3AE14A93-151C-4166-8B40-840B63D5FC2A}" presName="root" presStyleCnt="0">
        <dgm:presLayoutVars>
          <dgm:dir/>
          <dgm:resizeHandles val="exact"/>
        </dgm:presLayoutVars>
      </dgm:prSet>
      <dgm:spPr/>
    </dgm:pt>
    <dgm:pt modelId="{1241CDC7-A3DB-4C0C-8D7F-C22A58AB55EE}" type="pres">
      <dgm:prSet presAssocID="{3AE14A93-151C-4166-8B40-840B63D5FC2A}" presName="container" presStyleCnt="0">
        <dgm:presLayoutVars>
          <dgm:dir/>
          <dgm:resizeHandles val="exact"/>
        </dgm:presLayoutVars>
      </dgm:prSet>
      <dgm:spPr/>
    </dgm:pt>
    <dgm:pt modelId="{0630EAFA-31BD-4A56-B2CF-45C8FE1AED65}" type="pres">
      <dgm:prSet presAssocID="{74F132B8-A56C-4030-AC0E-4535B8302E10}" presName="compNode" presStyleCnt="0"/>
      <dgm:spPr/>
    </dgm:pt>
    <dgm:pt modelId="{C7855273-FCC4-4C12-A9AD-BE8DC761A6AD}" type="pres">
      <dgm:prSet presAssocID="{74F132B8-A56C-4030-AC0E-4535B8302E10}" presName="iconBgRect" presStyleLbl="bgShp" presStyleIdx="0" presStyleCnt="4"/>
      <dgm:spPr/>
    </dgm:pt>
    <dgm:pt modelId="{D01499CE-FAAE-4B15-B7EA-25283010C4BF}" type="pres">
      <dgm:prSet presAssocID="{74F132B8-A56C-4030-AC0E-4535B8302E10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98839A3-7C5C-471C-A780-B246C1A94DA5}" type="pres">
      <dgm:prSet presAssocID="{74F132B8-A56C-4030-AC0E-4535B8302E10}" presName="spaceRect" presStyleCnt="0"/>
      <dgm:spPr/>
    </dgm:pt>
    <dgm:pt modelId="{45FA7EF5-3781-4AF3-8834-CE41BAED3EA5}" type="pres">
      <dgm:prSet presAssocID="{74F132B8-A56C-4030-AC0E-4535B8302E10}" presName="textRect" presStyleLbl="revTx" presStyleIdx="0" presStyleCnt="4">
        <dgm:presLayoutVars>
          <dgm:chMax val="1"/>
          <dgm:chPref val="1"/>
        </dgm:presLayoutVars>
      </dgm:prSet>
      <dgm:spPr/>
    </dgm:pt>
    <dgm:pt modelId="{14687478-3CC7-4E5A-B80D-9BAE0EF59948}" type="pres">
      <dgm:prSet presAssocID="{9A44E023-61DD-4F29-9549-4313E0FB8947}" presName="sibTrans" presStyleLbl="sibTrans2D1" presStyleIdx="0" presStyleCnt="0"/>
      <dgm:spPr/>
    </dgm:pt>
    <dgm:pt modelId="{23370F16-2C76-4CA9-92EC-01923C0E8494}" type="pres">
      <dgm:prSet presAssocID="{A0E04F2A-A0D7-46EC-8284-FB6CB55C5AA7}" presName="compNode" presStyleCnt="0"/>
      <dgm:spPr/>
    </dgm:pt>
    <dgm:pt modelId="{5324A441-BFAD-4004-B0BD-E0A3F077BEB6}" type="pres">
      <dgm:prSet presAssocID="{A0E04F2A-A0D7-46EC-8284-FB6CB55C5AA7}" presName="iconBgRect" presStyleLbl="bgShp" presStyleIdx="1" presStyleCnt="4"/>
      <dgm:spPr/>
    </dgm:pt>
    <dgm:pt modelId="{6EFDE2FD-D8F2-465A-B92F-F2EB8E1DB205}" type="pres">
      <dgm:prSet presAssocID="{A0E04F2A-A0D7-46EC-8284-FB6CB55C5AA7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B871F219-643D-4F07-9C62-EF517188C204}" type="pres">
      <dgm:prSet presAssocID="{A0E04F2A-A0D7-46EC-8284-FB6CB55C5AA7}" presName="spaceRect" presStyleCnt="0"/>
      <dgm:spPr/>
    </dgm:pt>
    <dgm:pt modelId="{7159CEA2-8E3D-4DC5-94C1-7DA8D6D12ABE}" type="pres">
      <dgm:prSet presAssocID="{A0E04F2A-A0D7-46EC-8284-FB6CB55C5AA7}" presName="textRect" presStyleLbl="revTx" presStyleIdx="1" presStyleCnt="4">
        <dgm:presLayoutVars>
          <dgm:chMax val="1"/>
          <dgm:chPref val="1"/>
        </dgm:presLayoutVars>
      </dgm:prSet>
      <dgm:spPr/>
    </dgm:pt>
    <dgm:pt modelId="{F2DF282C-B16D-442D-BF3A-7B9459A53C5C}" type="pres">
      <dgm:prSet presAssocID="{18102872-4D42-4B7D-99E6-EC02ED8F8851}" presName="sibTrans" presStyleLbl="sibTrans2D1" presStyleIdx="0" presStyleCnt="0"/>
      <dgm:spPr/>
    </dgm:pt>
    <dgm:pt modelId="{8768A325-DF26-469A-8531-763C4ECD2125}" type="pres">
      <dgm:prSet presAssocID="{A6420C65-F09C-409A-AB4C-104F7213393B}" presName="compNode" presStyleCnt="0"/>
      <dgm:spPr/>
    </dgm:pt>
    <dgm:pt modelId="{E5A47507-DE15-4B92-8487-F4F16D02BF98}" type="pres">
      <dgm:prSet presAssocID="{A6420C65-F09C-409A-AB4C-104F7213393B}" presName="iconBgRect" presStyleLbl="bgShp" presStyleIdx="2" presStyleCnt="4"/>
      <dgm:spPr/>
    </dgm:pt>
    <dgm:pt modelId="{EF49E078-596C-43E2-AB31-3FF5F39ADB1F}" type="pres">
      <dgm:prSet presAssocID="{A6420C65-F09C-409A-AB4C-104F7213393B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E6F9218-3996-4960-94D7-8BA32C0E62C8}" type="pres">
      <dgm:prSet presAssocID="{A6420C65-F09C-409A-AB4C-104F7213393B}" presName="spaceRect" presStyleCnt="0"/>
      <dgm:spPr/>
    </dgm:pt>
    <dgm:pt modelId="{343CAB60-2768-4968-BD8C-1B1EDE28953E}" type="pres">
      <dgm:prSet presAssocID="{A6420C65-F09C-409A-AB4C-104F7213393B}" presName="textRect" presStyleLbl="revTx" presStyleIdx="2" presStyleCnt="4">
        <dgm:presLayoutVars>
          <dgm:chMax val="1"/>
          <dgm:chPref val="1"/>
        </dgm:presLayoutVars>
      </dgm:prSet>
      <dgm:spPr/>
    </dgm:pt>
    <dgm:pt modelId="{08FCC8D5-10F9-4E19-BA21-4328E78AE67F}" type="pres">
      <dgm:prSet presAssocID="{6887CD9F-8FA7-47CC-95DE-949487FE01C2}" presName="sibTrans" presStyleLbl="sibTrans2D1" presStyleIdx="0" presStyleCnt="0"/>
      <dgm:spPr/>
    </dgm:pt>
    <dgm:pt modelId="{1F5BF580-6B1C-4FE1-9681-46BD01764FCB}" type="pres">
      <dgm:prSet presAssocID="{D9DAF570-1E43-441A-AFC3-312CF5C2118D}" presName="compNode" presStyleCnt="0"/>
      <dgm:spPr/>
    </dgm:pt>
    <dgm:pt modelId="{6C14E726-9059-44F6-B7F5-4768F808182F}" type="pres">
      <dgm:prSet presAssocID="{D9DAF570-1E43-441A-AFC3-312CF5C2118D}" presName="iconBgRect" presStyleLbl="bgShp" presStyleIdx="3" presStyleCnt="4"/>
      <dgm:spPr/>
    </dgm:pt>
    <dgm:pt modelId="{E8963C5F-7E30-43AB-997A-AB5CF20FCFF3}" type="pres">
      <dgm:prSet presAssocID="{D9DAF570-1E43-441A-AFC3-312CF5C2118D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A9C7ABD-39BE-4BA7-B7F0-38304DBCD2C6}" type="pres">
      <dgm:prSet presAssocID="{D9DAF570-1E43-441A-AFC3-312CF5C2118D}" presName="spaceRect" presStyleCnt="0"/>
      <dgm:spPr/>
    </dgm:pt>
    <dgm:pt modelId="{B074D514-8AE5-461F-8C55-C9737DD76DC0}" type="pres">
      <dgm:prSet presAssocID="{D9DAF570-1E43-441A-AFC3-312CF5C2118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284FE0A-BF1F-46DE-ADAB-0313D1923B58}" type="presOf" srcId="{6887CD9F-8FA7-47CC-95DE-949487FE01C2}" destId="{08FCC8D5-10F9-4E19-BA21-4328E78AE67F}" srcOrd="0" destOrd="0" presId="urn:microsoft.com/office/officeart/2018/2/layout/IconCircleList"/>
    <dgm:cxn modelId="{61711427-0B5A-4A4A-B552-8455E82F5A6F}" type="presOf" srcId="{A0E04F2A-A0D7-46EC-8284-FB6CB55C5AA7}" destId="{7159CEA2-8E3D-4DC5-94C1-7DA8D6D12ABE}" srcOrd="0" destOrd="0" presId="urn:microsoft.com/office/officeart/2018/2/layout/IconCircleList"/>
    <dgm:cxn modelId="{70EFB85F-4E45-4196-8D09-ABB7B2611FEE}" srcId="{3AE14A93-151C-4166-8B40-840B63D5FC2A}" destId="{D9DAF570-1E43-441A-AFC3-312CF5C2118D}" srcOrd="3" destOrd="0" parTransId="{D97721E4-D8E0-40A0-9DCA-2742F7C8EB3D}" sibTransId="{9E5D69DD-4415-43AC-AABF-51DF69A2B521}"/>
    <dgm:cxn modelId="{76615E73-7DE0-445E-B459-88B11473DB99}" type="presOf" srcId="{74F132B8-A56C-4030-AC0E-4535B8302E10}" destId="{45FA7EF5-3781-4AF3-8834-CE41BAED3EA5}" srcOrd="0" destOrd="0" presId="urn:microsoft.com/office/officeart/2018/2/layout/IconCircleList"/>
    <dgm:cxn modelId="{9F3EC975-251F-46AD-AD6B-82556D37BEF2}" srcId="{3AE14A93-151C-4166-8B40-840B63D5FC2A}" destId="{A6420C65-F09C-409A-AB4C-104F7213393B}" srcOrd="2" destOrd="0" parTransId="{771C2951-1BB1-49CB-962C-F2E37A97F3B7}" sibTransId="{6887CD9F-8FA7-47CC-95DE-949487FE01C2}"/>
    <dgm:cxn modelId="{A23CC47B-A997-4F56-B60A-3ECB19D24C6F}" type="presOf" srcId="{A6420C65-F09C-409A-AB4C-104F7213393B}" destId="{343CAB60-2768-4968-BD8C-1B1EDE28953E}" srcOrd="0" destOrd="0" presId="urn:microsoft.com/office/officeart/2018/2/layout/IconCircleList"/>
    <dgm:cxn modelId="{AD8A1880-D50F-4D17-A588-687613C42113}" type="presOf" srcId="{3AE14A93-151C-4166-8B40-840B63D5FC2A}" destId="{86F7E07A-5DED-437A-9C9D-EC4C2DC298DA}" srcOrd="0" destOrd="0" presId="urn:microsoft.com/office/officeart/2018/2/layout/IconCircleList"/>
    <dgm:cxn modelId="{FFAB0E9D-EE2E-41BE-9C84-F7BE0C5309B8}" srcId="{3AE14A93-151C-4166-8B40-840B63D5FC2A}" destId="{A0E04F2A-A0D7-46EC-8284-FB6CB55C5AA7}" srcOrd="1" destOrd="0" parTransId="{C1BEE1D0-A625-4F30-9BA5-5EAE0DF423CC}" sibTransId="{18102872-4D42-4B7D-99E6-EC02ED8F8851}"/>
    <dgm:cxn modelId="{4C9D26A5-AF10-48B6-9585-E06E7DE81C0E}" srcId="{3AE14A93-151C-4166-8B40-840B63D5FC2A}" destId="{74F132B8-A56C-4030-AC0E-4535B8302E10}" srcOrd="0" destOrd="0" parTransId="{2DA185B1-4EC1-46F6-B194-A699926AA786}" sibTransId="{9A44E023-61DD-4F29-9549-4313E0FB8947}"/>
    <dgm:cxn modelId="{6DE9C4B2-26F2-44D1-9DBE-3500EC7ED90C}" type="presOf" srcId="{D9DAF570-1E43-441A-AFC3-312CF5C2118D}" destId="{B074D514-8AE5-461F-8C55-C9737DD76DC0}" srcOrd="0" destOrd="0" presId="urn:microsoft.com/office/officeart/2018/2/layout/IconCircleList"/>
    <dgm:cxn modelId="{148DCEC5-1D9A-445B-BF8D-E10F11B20B5D}" type="presOf" srcId="{9A44E023-61DD-4F29-9549-4313E0FB8947}" destId="{14687478-3CC7-4E5A-B80D-9BAE0EF59948}" srcOrd="0" destOrd="0" presId="urn:microsoft.com/office/officeart/2018/2/layout/IconCircleList"/>
    <dgm:cxn modelId="{932598FB-91FD-4223-AEEF-5BB4F25890E7}" type="presOf" srcId="{18102872-4D42-4B7D-99E6-EC02ED8F8851}" destId="{F2DF282C-B16D-442D-BF3A-7B9459A53C5C}" srcOrd="0" destOrd="0" presId="urn:microsoft.com/office/officeart/2018/2/layout/IconCircleList"/>
    <dgm:cxn modelId="{FA86FA00-C5FC-44EF-BFD4-FAD1B9E8C1ED}" type="presParOf" srcId="{86F7E07A-5DED-437A-9C9D-EC4C2DC298DA}" destId="{1241CDC7-A3DB-4C0C-8D7F-C22A58AB55EE}" srcOrd="0" destOrd="0" presId="urn:microsoft.com/office/officeart/2018/2/layout/IconCircleList"/>
    <dgm:cxn modelId="{CC822404-D9DC-4114-BA4C-0A2D8E2FD22B}" type="presParOf" srcId="{1241CDC7-A3DB-4C0C-8D7F-C22A58AB55EE}" destId="{0630EAFA-31BD-4A56-B2CF-45C8FE1AED65}" srcOrd="0" destOrd="0" presId="urn:microsoft.com/office/officeart/2018/2/layout/IconCircleList"/>
    <dgm:cxn modelId="{2B58DD7B-2D73-426C-824C-9B5FB4A63C68}" type="presParOf" srcId="{0630EAFA-31BD-4A56-B2CF-45C8FE1AED65}" destId="{C7855273-FCC4-4C12-A9AD-BE8DC761A6AD}" srcOrd="0" destOrd="0" presId="urn:microsoft.com/office/officeart/2018/2/layout/IconCircleList"/>
    <dgm:cxn modelId="{BDCA199A-8F9E-4F71-BB5A-296579FBCDBD}" type="presParOf" srcId="{0630EAFA-31BD-4A56-B2CF-45C8FE1AED65}" destId="{D01499CE-FAAE-4B15-B7EA-25283010C4BF}" srcOrd="1" destOrd="0" presId="urn:microsoft.com/office/officeart/2018/2/layout/IconCircleList"/>
    <dgm:cxn modelId="{3648B1F2-D5C9-4154-93EF-BDB9F0A210F6}" type="presParOf" srcId="{0630EAFA-31BD-4A56-B2CF-45C8FE1AED65}" destId="{798839A3-7C5C-471C-A780-B246C1A94DA5}" srcOrd="2" destOrd="0" presId="urn:microsoft.com/office/officeart/2018/2/layout/IconCircleList"/>
    <dgm:cxn modelId="{A178E7EF-E10C-4484-9E6A-4CFB3821DC42}" type="presParOf" srcId="{0630EAFA-31BD-4A56-B2CF-45C8FE1AED65}" destId="{45FA7EF5-3781-4AF3-8834-CE41BAED3EA5}" srcOrd="3" destOrd="0" presId="urn:microsoft.com/office/officeart/2018/2/layout/IconCircleList"/>
    <dgm:cxn modelId="{C6145AAD-081D-4915-AE45-0B9578463034}" type="presParOf" srcId="{1241CDC7-A3DB-4C0C-8D7F-C22A58AB55EE}" destId="{14687478-3CC7-4E5A-B80D-9BAE0EF59948}" srcOrd="1" destOrd="0" presId="urn:microsoft.com/office/officeart/2018/2/layout/IconCircleList"/>
    <dgm:cxn modelId="{C7711108-4E36-435D-996D-58978D33C454}" type="presParOf" srcId="{1241CDC7-A3DB-4C0C-8D7F-C22A58AB55EE}" destId="{23370F16-2C76-4CA9-92EC-01923C0E8494}" srcOrd="2" destOrd="0" presId="urn:microsoft.com/office/officeart/2018/2/layout/IconCircleList"/>
    <dgm:cxn modelId="{B0FDA237-908B-495C-8137-0034F986A33E}" type="presParOf" srcId="{23370F16-2C76-4CA9-92EC-01923C0E8494}" destId="{5324A441-BFAD-4004-B0BD-E0A3F077BEB6}" srcOrd="0" destOrd="0" presId="urn:microsoft.com/office/officeart/2018/2/layout/IconCircleList"/>
    <dgm:cxn modelId="{DDC401D5-0932-4B19-8FE6-86184C9830E9}" type="presParOf" srcId="{23370F16-2C76-4CA9-92EC-01923C0E8494}" destId="{6EFDE2FD-D8F2-465A-B92F-F2EB8E1DB205}" srcOrd="1" destOrd="0" presId="urn:microsoft.com/office/officeart/2018/2/layout/IconCircleList"/>
    <dgm:cxn modelId="{27953A09-BCC5-4177-B944-A6D93BF471F9}" type="presParOf" srcId="{23370F16-2C76-4CA9-92EC-01923C0E8494}" destId="{B871F219-643D-4F07-9C62-EF517188C204}" srcOrd="2" destOrd="0" presId="urn:microsoft.com/office/officeart/2018/2/layout/IconCircleList"/>
    <dgm:cxn modelId="{1D52E96E-DEB2-411C-B40F-EB6121ADCE19}" type="presParOf" srcId="{23370F16-2C76-4CA9-92EC-01923C0E8494}" destId="{7159CEA2-8E3D-4DC5-94C1-7DA8D6D12ABE}" srcOrd="3" destOrd="0" presId="urn:microsoft.com/office/officeart/2018/2/layout/IconCircleList"/>
    <dgm:cxn modelId="{E638BA23-839E-4A7F-B6D8-315BDF335FA0}" type="presParOf" srcId="{1241CDC7-A3DB-4C0C-8D7F-C22A58AB55EE}" destId="{F2DF282C-B16D-442D-BF3A-7B9459A53C5C}" srcOrd="3" destOrd="0" presId="urn:microsoft.com/office/officeart/2018/2/layout/IconCircleList"/>
    <dgm:cxn modelId="{80E77DAE-2452-432E-8FB3-84735ADC63D0}" type="presParOf" srcId="{1241CDC7-A3DB-4C0C-8D7F-C22A58AB55EE}" destId="{8768A325-DF26-469A-8531-763C4ECD2125}" srcOrd="4" destOrd="0" presId="urn:microsoft.com/office/officeart/2018/2/layout/IconCircleList"/>
    <dgm:cxn modelId="{8CB35D8C-D211-4033-BBEF-1A8A57DE14BB}" type="presParOf" srcId="{8768A325-DF26-469A-8531-763C4ECD2125}" destId="{E5A47507-DE15-4B92-8487-F4F16D02BF98}" srcOrd="0" destOrd="0" presId="urn:microsoft.com/office/officeart/2018/2/layout/IconCircleList"/>
    <dgm:cxn modelId="{051256A0-234A-42F0-9413-DC042A1E3CEC}" type="presParOf" srcId="{8768A325-DF26-469A-8531-763C4ECD2125}" destId="{EF49E078-596C-43E2-AB31-3FF5F39ADB1F}" srcOrd="1" destOrd="0" presId="urn:microsoft.com/office/officeart/2018/2/layout/IconCircleList"/>
    <dgm:cxn modelId="{C1CB8929-A451-43E4-9343-57089899DFE3}" type="presParOf" srcId="{8768A325-DF26-469A-8531-763C4ECD2125}" destId="{6E6F9218-3996-4960-94D7-8BA32C0E62C8}" srcOrd="2" destOrd="0" presId="urn:microsoft.com/office/officeart/2018/2/layout/IconCircleList"/>
    <dgm:cxn modelId="{0EF27A0D-D157-490F-BAD4-B3F3EEF54E73}" type="presParOf" srcId="{8768A325-DF26-469A-8531-763C4ECD2125}" destId="{343CAB60-2768-4968-BD8C-1B1EDE28953E}" srcOrd="3" destOrd="0" presId="urn:microsoft.com/office/officeart/2018/2/layout/IconCircleList"/>
    <dgm:cxn modelId="{596C5477-2BA9-403B-98C3-935B3BBBB9C6}" type="presParOf" srcId="{1241CDC7-A3DB-4C0C-8D7F-C22A58AB55EE}" destId="{08FCC8D5-10F9-4E19-BA21-4328E78AE67F}" srcOrd="5" destOrd="0" presId="urn:microsoft.com/office/officeart/2018/2/layout/IconCircleList"/>
    <dgm:cxn modelId="{88ED43B3-AEEF-4F9C-8A8A-556A096EE343}" type="presParOf" srcId="{1241CDC7-A3DB-4C0C-8D7F-C22A58AB55EE}" destId="{1F5BF580-6B1C-4FE1-9681-46BD01764FCB}" srcOrd="6" destOrd="0" presId="urn:microsoft.com/office/officeart/2018/2/layout/IconCircleList"/>
    <dgm:cxn modelId="{4E13D618-3071-45DD-BBEA-AA34DC797961}" type="presParOf" srcId="{1F5BF580-6B1C-4FE1-9681-46BD01764FCB}" destId="{6C14E726-9059-44F6-B7F5-4768F808182F}" srcOrd="0" destOrd="0" presId="urn:microsoft.com/office/officeart/2018/2/layout/IconCircleList"/>
    <dgm:cxn modelId="{3CD4F92D-74E8-4359-8F20-829032564D7B}" type="presParOf" srcId="{1F5BF580-6B1C-4FE1-9681-46BD01764FCB}" destId="{E8963C5F-7E30-43AB-997A-AB5CF20FCFF3}" srcOrd="1" destOrd="0" presId="urn:microsoft.com/office/officeart/2018/2/layout/IconCircleList"/>
    <dgm:cxn modelId="{E9182096-7CF3-4B27-BD48-7E8541E8DD36}" type="presParOf" srcId="{1F5BF580-6B1C-4FE1-9681-46BD01764FCB}" destId="{BA9C7ABD-39BE-4BA7-B7F0-38304DBCD2C6}" srcOrd="2" destOrd="0" presId="urn:microsoft.com/office/officeart/2018/2/layout/IconCircleList"/>
    <dgm:cxn modelId="{59F3301F-292B-457C-B727-65C30D6FD2D4}" type="presParOf" srcId="{1F5BF580-6B1C-4FE1-9681-46BD01764FCB}" destId="{B074D514-8AE5-461F-8C55-C9737DD76DC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921538-30A1-4583-BF0A-8FEE6F1C7E4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F02F46-6B9F-489C-9577-9C73C53E79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First four letter indicate the academic subject</a:t>
          </a:r>
        </a:p>
      </dgm:t>
    </dgm:pt>
    <dgm:pt modelId="{D5AB4066-9BD8-4147-9AFE-712BA8A68105}" type="parTrans" cxnId="{1D6BC9BB-A64E-40B6-B689-A41DB258391B}">
      <dgm:prSet/>
      <dgm:spPr/>
      <dgm:t>
        <a:bodyPr/>
        <a:lstStyle/>
        <a:p>
          <a:endParaRPr lang="en-US"/>
        </a:p>
      </dgm:t>
    </dgm:pt>
    <dgm:pt modelId="{50B2D00C-A66B-4C0E-BC99-A778AB9CA68B}" type="sibTrans" cxnId="{1D6BC9BB-A64E-40B6-B689-A41DB258391B}">
      <dgm:prSet/>
      <dgm:spPr/>
      <dgm:t>
        <a:bodyPr/>
        <a:lstStyle/>
        <a:p>
          <a:endParaRPr lang="en-US"/>
        </a:p>
      </dgm:t>
    </dgm:pt>
    <dgm:pt modelId="{36899FBE-3C6A-4396-AF9A-46A5A59BF8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Example: NURS = Nursing, PYSC = Psychology, etc.</a:t>
          </a:r>
        </a:p>
      </dgm:t>
    </dgm:pt>
    <dgm:pt modelId="{FFC6467C-B118-4B2C-85D8-D00382872891}" type="parTrans" cxnId="{F2D4B772-8548-4F32-8437-9FFC9AA20F47}">
      <dgm:prSet/>
      <dgm:spPr/>
      <dgm:t>
        <a:bodyPr/>
        <a:lstStyle/>
        <a:p>
          <a:endParaRPr lang="en-US"/>
        </a:p>
      </dgm:t>
    </dgm:pt>
    <dgm:pt modelId="{F3078317-FCAB-47A4-84D3-6D6AF9FF570F}" type="sibTrans" cxnId="{F2D4B772-8548-4F32-8437-9FFC9AA20F47}">
      <dgm:prSet/>
      <dgm:spPr/>
      <dgm:t>
        <a:bodyPr/>
        <a:lstStyle/>
        <a:p>
          <a:endParaRPr lang="en-US"/>
        </a:p>
      </dgm:t>
    </dgm:pt>
    <dgm:pt modelId="{A9A44CBD-4895-488B-8A06-E8484F3A5C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numbers identify the course and the academic level</a:t>
          </a:r>
        </a:p>
      </dgm:t>
    </dgm:pt>
    <dgm:pt modelId="{B1676D88-BBBE-48BA-972F-463AEB8F5557}" type="parTrans" cxnId="{6F12E7CF-8EB5-4A93-8042-FC1FBE8722EB}">
      <dgm:prSet/>
      <dgm:spPr/>
      <dgm:t>
        <a:bodyPr/>
        <a:lstStyle/>
        <a:p>
          <a:endParaRPr lang="en-US"/>
        </a:p>
      </dgm:t>
    </dgm:pt>
    <dgm:pt modelId="{EC955D2F-5AD2-4625-BBF1-2707BCD5C62E}" type="sibTrans" cxnId="{6F12E7CF-8EB5-4A93-8042-FC1FBE8722EB}">
      <dgm:prSet/>
      <dgm:spPr/>
      <dgm:t>
        <a:bodyPr/>
        <a:lstStyle/>
        <a:p>
          <a:endParaRPr lang="en-US"/>
        </a:p>
      </dgm:t>
    </dgm:pt>
    <dgm:pt modelId="{3F6AB7BE-3357-4030-888F-FDB9235C07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Example: NURS </a:t>
          </a:r>
          <a:r>
            <a:rPr lang="en-US" sz="1600" b="0" u="sng" dirty="0"/>
            <a:t>2</a:t>
          </a:r>
          <a:r>
            <a:rPr lang="en-US" sz="1600" dirty="0"/>
            <a:t>000H = second year</a:t>
          </a:r>
        </a:p>
        <a:p>
          <a:pPr>
            <a:lnSpc>
              <a:spcPct val="100000"/>
            </a:lnSpc>
          </a:pPr>
          <a:r>
            <a:rPr lang="en-US" sz="1600" dirty="0"/>
            <a:t>NURS </a:t>
          </a:r>
          <a:r>
            <a:rPr lang="en-US" sz="1600" b="0" u="sng" dirty="0"/>
            <a:t>3</a:t>
          </a:r>
          <a:r>
            <a:rPr lang="en-US" sz="1600" dirty="0"/>
            <a:t>001H = third year</a:t>
          </a:r>
        </a:p>
      </dgm:t>
    </dgm:pt>
    <dgm:pt modelId="{7F286E4E-049E-4DE9-A41C-6220D9166043}" type="parTrans" cxnId="{E0F8A57C-F73B-4943-A029-A1188915644C}">
      <dgm:prSet/>
      <dgm:spPr/>
      <dgm:t>
        <a:bodyPr/>
        <a:lstStyle/>
        <a:p>
          <a:endParaRPr lang="en-US"/>
        </a:p>
      </dgm:t>
    </dgm:pt>
    <dgm:pt modelId="{82C70E31-E8DA-4FB6-88C4-DC4EF934D6B2}" type="sibTrans" cxnId="{E0F8A57C-F73B-4943-A029-A1188915644C}">
      <dgm:prSet/>
      <dgm:spPr/>
      <dgm:t>
        <a:bodyPr/>
        <a:lstStyle/>
        <a:p>
          <a:endParaRPr lang="en-US"/>
        </a:p>
      </dgm:t>
    </dgm:pt>
    <dgm:pt modelId="{F151900E-4022-4CF7-B12A-6BABB19E2F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BScN = 20 credits</a:t>
          </a:r>
        </a:p>
      </dgm:t>
    </dgm:pt>
    <dgm:pt modelId="{E1E96ED2-45E3-432B-B938-81C4DBBF2D41}" type="parTrans" cxnId="{1FAE5920-3466-439D-9A62-DE55B8D42E2B}">
      <dgm:prSet/>
      <dgm:spPr/>
      <dgm:t>
        <a:bodyPr/>
        <a:lstStyle/>
        <a:p>
          <a:endParaRPr lang="en-US"/>
        </a:p>
      </dgm:t>
    </dgm:pt>
    <dgm:pt modelId="{D014E5CE-CD32-4137-AAF0-7A92AEFAAD8A}" type="sibTrans" cxnId="{1FAE5920-3466-439D-9A62-DE55B8D42E2B}">
      <dgm:prSet/>
      <dgm:spPr/>
      <dgm:t>
        <a:bodyPr/>
        <a:lstStyle/>
        <a:p>
          <a:endParaRPr lang="en-US"/>
        </a:p>
      </dgm:t>
    </dgm:pt>
    <dgm:pt modelId="{CFE1443E-1382-4F7B-AB13-051C1C0792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400" dirty="0"/>
            <a:t>H = 0.5 credits (NURS 2000H) = Half Year or 1 Term</a:t>
          </a:r>
          <a:endParaRPr lang="en-US" sz="1400" dirty="0"/>
        </a:p>
      </dgm:t>
    </dgm:pt>
    <dgm:pt modelId="{01691464-6AF5-4B80-AEAB-7D3DBAD3434E}" type="parTrans" cxnId="{0CFCAF5D-9A86-4F5E-8116-D98B74D2ADF6}">
      <dgm:prSet/>
      <dgm:spPr/>
      <dgm:t>
        <a:bodyPr/>
        <a:lstStyle/>
        <a:p>
          <a:endParaRPr lang="en-US"/>
        </a:p>
      </dgm:t>
    </dgm:pt>
    <dgm:pt modelId="{DD4000F2-3D5E-4B4A-8BDD-188460EAFE97}" type="sibTrans" cxnId="{0CFCAF5D-9A86-4F5E-8116-D98B74D2ADF6}">
      <dgm:prSet/>
      <dgm:spPr/>
      <dgm:t>
        <a:bodyPr/>
        <a:lstStyle/>
        <a:p>
          <a:endParaRPr lang="en-US"/>
        </a:p>
      </dgm:t>
    </dgm:pt>
    <dgm:pt modelId="{75586896-4BA0-47B4-9705-338905290C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400" dirty="0"/>
            <a:t>Y = 1.0 credits (INDG 2000Y) = Full Year or 2 Terms</a:t>
          </a:r>
          <a:endParaRPr lang="en-US" sz="1400" dirty="0"/>
        </a:p>
      </dgm:t>
    </dgm:pt>
    <dgm:pt modelId="{4849D1D7-9DC5-48BE-8934-A534DE35A042}" type="parTrans" cxnId="{36DA0F7C-1CC0-4713-9831-080B631EC59E}">
      <dgm:prSet/>
      <dgm:spPr/>
      <dgm:t>
        <a:bodyPr/>
        <a:lstStyle/>
        <a:p>
          <a:endParaRPr lang="en-US"/>
        </a:p>
      </dgm:t>
    </dgm:pt>
    <dgm:pt modelId="{9A20BA6E-76B6-45F0-A93D-74CCB1079347}" type="sibTrans" cxnId="{36DA0F7C-1CC0-4713-9831-080B631EC59E}">
      <dgm:prSet/>
      <dgm:spPr/>
      <dgm:t>
        <a:bodyPr/>
        <a:lstStyle/>
        <a:p>
          <a:endParaRPr lang="en-US"/>
        </a:p>
      </dgm:t>
    </dgm:pt>
    <dgm:pt modelId="{C1B21434-0465-4096-B47D-D00D0EA994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400" dirty="0"/>
            <a:t>C = 1.5 credits (NURS 4020C) = Clinical Course, 1 Term, 300 hours</a:t>
          </a:r>
          <a:endParaRPr lang="en-US" sz="1400" dirty="0"/>
        </a:p>
      </dgm:t>
    </dgm:pt>
    <dgm:pt modelId="{7EBCD324-4F88-4A97-9317-B6B3C8B97610}" type="parTrans" cxnId="{5BE02628-0962-435D-A449-F078A3CE8D1F}">
      <dgm:prSet/>
      <dgm:spPr/>
      <dgm:t>
        <a:bodyPr/>
        <a:lstStyle/>
        <a:p>
          <a:endParaRPr lang="en-US"/>
        </a:p>
      </dgm:t>
    </dgm:pt>
    <dgm:pt modelId="{F5A1A054-7ED3-465B-926F-D5AFA98C84F8}" type="sibTrans" cxnId="{5BE02628-0962-435D-A449-F078A3CE8D1F}">
      <dgm:prSet/>
      <dgm:spPr/>
      <dgm:t>
        <a:bodyPr/>
        <a:lstStyle/>
        <a:p>
          <a:endParaRPr lang="en-US"/>
        </a:p>
      </dgm:t>
    </dgm:pt>
    <dgm:pt modelId="{DEC9425D-4688-4E9D-9FC8-6E8747789656}" type="pres">
      <dgm:prSet presAssocID="{CE921538-30A1-4583-BF0A-8FEE6F1C7E4D}" presName="root" presStyleCnt="0">
        <dgm:presLayoutVars>
          <dgm:dir/>
          <dgm:resizeHandles val="exact"/>
        </dgm:presLayoutVars>
      </dgm:prSet>
      <dgm:spPr/>
    </dgm:pt>
    <dgm:pt modelId="{A0CC7FEF-B705-4807-94C4-9B764A79BD3D}" type="pres">
      <dgm:prSet presAssocID="{D3F02F46-6B9F-489C-9577-9C73C53E79B5}" presName="compNode" presStyleCnt="0"/>
      <dgm:spPr/>
    </dgm:pt>
    <dgm:pt modelId="{D80BF2A0-5AC8-447A-985C-DBCCBFA98B9E}" type="pres">
      <dgm:prSet presAssocID="{D3F02F46-6B9F-489C-9577-9C73C53E79B5}" presName="bgRect" presStyleLbl="bgShp" presStyleIdx="0" presStyleCnt="3"/>
      <dgm:spPr/>
    </dgm:pt>
    <dgm:pt modelId="{79CB80BB-7CCC-4B36-B942-35B2F4AF32C9}" type="pres">
      <dgm:prSet presAssocID="{D3F02F46-6B9F-489C-9577-9C73C53E79B5}" presName="iconRect" presStyleLbl="nod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FA97D40-C1F2-44B6-A5BB-5C1624D07B44}" type="pres">
      <dgm:prSet presAssocID="{D3F02F46-6B9F-489C-9577-9C73C53E79B5}" presName="spaceRect" presStyleCnt="0"/>
      <dgm:spPr/>
    </dgm:pt>
    <dgm:pt modelId="{0DDBFE3C-B6B3-4305-8F4C-AA2F3FC4CE42}" type="pres">
      <dgm:prSet presAssocID="{D3F02F46-6B9F-489C-9577-9C73C53E79B5}" presName="parTx" presStyleLbl="revTx" presStyleIdx="0" presStyleCnt="6">
        <dgm:presLayoutVars>
          <dgm:chMax val="0"/>
          <dgm:chPref val="0"/>
        </dgm:presLayoutVars>
      </dgm:prSet>
      <dgm:spPr/>
    </dgm:pt>
    <dgm:pt modelId="{77A59ABD-1F1C-4920-B78C-49B4E0B9FC72}" type="pres">
      <dgm:prSet presAssocID="{D3F02F46-6B9F-489C-9577-9C73C53E79B5}" presName="desTx" presStyleLbl="revTx" presStyleIdx="1" presStyleCnt="6">
        <dgm:presLayoutVars/>
      </dgm:prSet>
      <dgm:spPr/>
    </dgm:pt>
    <dgm:pt modelId="{2FB28BA1-5C70-4080-A6E3-22399D2856A9}" type="pres">
      <dgm:prSet presAssocID="{50B2D00C-A66B-4C0E-BC99-A778AB9CA68B}" presName="sibTrans" presStyleCnt="0"/>
      <dgm:spPr/>
    </dgm:pt>
    <dgm:pt modelId="{C956A44A-C9CB-4830-8E34-2CEA8120ADC2}" type="pres">
      <dgm:prSet presAssocID="{A9A44CBD-4895-488B-8A06-E8484F3A5C9A}" presName="compNode" presStyleCnt="0"/>
      <dgm:spPr/>
    </dgm:pt>
    <dgm:pt modelId="{FF0C74FE-1694-4752-9217-C3A663361205}" type="pres">
      <dgm:prSet presAssocID="{A9A44CBD-4895-488B-8A06-E8484F3A5C9A}" presName="bgRect" presStyleLbl="bgShp" presStyleIdx="1" presStyleCnt="3"/>
      <dgm:spPr/>
    </dgm:pt>
    <dgm:pt modelId="{2AC043C8-B2A9-430E-8BAB-E2213445363E}" type="pres">
      <dgm:prSet presAssocID="{A9A44CBD-4895-488B-8A06-E8484F3A5C9A}" presName="iconRect" presStyleLbl="node1" presStyleIdx="1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 with solid fill"/>
        </a:ext>
      </dgm:extLst>
    </dgm:pt>
    <dgm:pt modelId="{911F2AFC-AB8F-4834-A676-50CEE0A31D14}" type="pres">
      <dgm:prSet presAssocID="{A9A44CBD-4895-488B-8A06-E8484F3A5C9A}" presName="spaceRect" presStyleCnt="0"/>
      <dgm:spPr/>
    </dgm:pt>
    <dgm:pt modelId="{262154C4-A25E-4D8C-9075-85B1784BA516}" type="pres">
      <dgm:prSet presAssocID="{A9A44CBD-4895-488B-8A06-E8484F3A5C9A}" presName="parTx" presStyleLbl="revTx" presStyleIdx="2" presStyleCnt="6">
        <dgm:presLayoutVars>
          <dgm:chMax val="0"/>
          <dgm:chPref val="0"/>
        </dgm:presLayoutVars>
      </dgm:prSet>
      <dgm:spPr/>
    </dgm:pt>
    <dgm:pt modelId="{5D5A3D38-E20B-4845-8F6D-900BBCD84BAA}" type="pres">
      <dgm:prSet presAssocID="{A9A44CBD-4895-488B-8A06-E8484F3A5C9A}" presName="desTx" presStyleLbl="revTx" presStyleIdx="3" presStyleCnt="6">
        <dgm:presLayoutVars/>
      </dgm:prSet>
      <dgm:spPr/>
    </dgm:pt>
    <dgm:pt modelId="{145DD5BD-0DDD-4035-8DDE-E0A2651B773F}" type="pres">
      <dgm:prSet presAssocID="{EC955D2F-5AD2-4625-BBF1-2707BCD5C62E}" presName="sibTrans" presStyleCnt="0"/>
      <dgm:spPr/>
    </dgm:pt>
    <dgm:pt modelId="{16A988E0-A162-4F40-B062-B6F8432BFEBC}" type="pres">
      <dgm:prSet presAssocID="{F151900E-4022-4CF7-B12A-6BABB19E2F80}" presName="compNode" presStyleCnt="0"/>
      <dgm:spPr/>
    </dgm:pt>
    <dgm:pt modelId="{BAFD726C-A656-4383-9271-F0843FF28E5A}" type="pres">
      <dgm:prSet presAssocID="{F151900E-4022-4CF7-B12A-6BABB19E2F80}" presName="bgRect" presStyleLbl="bgShp" presStyleIdx="2" presStyleCnt="3"/>
      <dgm:spPr/>
    </dgm:pt>
    <dgm:pt modelId="{12F48006-CE16-4CB7-AD69-856DFDE34B36}" type="pres">
      <dgm:prSet presAssocID="{F151900E-4022-4CF7-B12A-6BABB19E2F80}" presName="iconRect" presStyleLbl="node1" presStyleIdx="2" presStyleCnt="3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8A1D50AA-A4AA-49D5-9BA0-1AE8E70FAFB2}" type="pres">
      <dgm:prSet presAssocID="{F151900E-4022-4CF7-B12A-6BABB19E2F80}" presName="spaceRect" presStyleCnt="0"/>
      <dgm:spPr/>
    </dgm:pt>
    <dgm:pt modelId="{7B898749-F696-4C92-AEAD-B82FB4783A0A}" type="pres">
      <dgm:prSet presAssocID="{F151900E-4022-4CF7-B12A-6BABB19E2F80}" presName="parTx" presStyleLbl="revTx" presStyleIdx="4" presStyleCnt="6">
        <dgm:presLayoutVars>
          <dgm:chMax val="0"/>
          <dgm:chPref val="0"/>
        </dgm:presLayoutVars>
      </dgm:prSet>
      <dgm:spPr/>
    </dgm:pt>
    <dgm:pt modelId="{E649E266-21AE-4E60-BC95-979CDD4F1616}" type="pres">
      <dgm:prSet presAssocID="{F151900E-4022-4CF7-B12A-6BABB19E2F80}" presName="desTx" presStyleLbl="revTx" presStyleIdx="5" presStyleCnt="6">
        <dgm:presLayoutVars/>
      </dgm:prSet>
      <dgm:spPr/>
    </dgm:pt>
  </dgm:ptLst>
  <dgm:cxnLst>
    <dgm:cxn modelId="{05F47210-C624-4A58-A8AF-F9CDC05CC044}" type="presOf" srcId="{A9A44CBD-4895-488B-8A06-E8484F3A5C9A}" destId="{262154C4-A25E-4D8C-9075-85B1784BA516}" srcOrd="0" destOrd="0" presId="urn:microsoft.com/office/officeart/2018/2/layout/IconVerticalSolidList"/>
    <dgm:cxn modelId="{BFF2E818-9C6D-4C1C-BBF3-2830CF921F33}" type="presOf" srcId="{F151900E-4022-4CF7-B12A-6BABB19E2F80}" destId="{7B898749-F696-4C92-AEAD-B82FB4783A0A}" srcOrd="0" destOrd="0" presId="urn:microsoft.com/office/officeart/2018/2/layout/IconVerticalSolidList"/>
    <dgm:cxn modelId="{1FAE5920-3466-439D-9A62-DE55B8D42E2B}" srcId="{CE921538-30A1-4583-BF0A-8FEE6F1C7E4D}" destId="{F151900E-4022-4CF7-B12A-6BABB19E2F80}" srcOrd="2" destOrd="0" parTransId="{E1E96ED2-45E3-432B-B938-81C4DBBF2D41}" sibTransId="{D014E5CE-CD32-4137-AAF0-7A92AEFAAD8A}"/>
    <dgm:cxn modelId="{5BE02628-0962-435D-A449-F078A3CE8D1F}" srcId="{F151900E-4022-4CF7-B12A-6BABB19E2F80}" destId="{C1B21434-0465-4096-B47D-D00D0EA994D0}" srcOrd="2" destOrd="0" parTransId="{7EBCD324-4F88-4A97-9317-B6B3C8B97610}" sibTransId="{F5A1A054-7ED3-465B-926F-D5AFA98C84F8}"/>
    <dgm:cxn modelId="{FE9EA53A-BEB1-4CF0-86E2-E4F4386C6743}" type="presOf" srcId="{D3F02F46-6B9F-489C-9577-9C73C53E79B5}" destId="{0DDBFE3C-B6B3-4305-8F4C-AA2F3FC4CE42}" srcOrd="0" destOrd="0" presId="urn:microsoft.com/office/officeart/2018/2/layout/IconVerticalSolidList"/>
    <dgm:cxn modelId="{EDCFD63F-C02B-430B-88CF-524EE33444B0}" type="presOf" srcId="{3F6AB7BE-3357-4030-888F-FDB9235C07E1}" destId="{5D5A3D38-E20B-4845-8F6D-900BBCD84BAA}" srcOrd="0" destOrd="0" presId="urn:microsoft.com/office/officeart/2018/2/layout/IconVerticalSolidList"/>
    <dgm:cxn modelId="{0CFCAF5D-9A86-4F5E-8116-D98B74D2ADF6}" srcId="{F151900E-4022-4CF7-B12A-6BABB19E2F80}" destId="{CFE1443E-1382-4F7B-AB13-051C1C07927B}" srcOrd="0" destOrd="0" parTransId="{01691464-6AF5-4B80-AEAB-7D3DBAD3434E}" sibTransId="{DD4000F2-3D5E-4B4A-8BDD-188460EAFE97}"/>
    <dgm:cxn modelId="{9049D667-9233-4BB5-A493-E4B25C483258}" type="presOf" srcId="{C1B21434-0465-4096-B47D-D00D0EA994D0}" destId="{E649E266-21AE-4E60-BC95-979CDD4F1616}" srcOrd="0" destOrd="2" presId="urn:microsoft.com/office/officeart/2018/2/layout/IconVerticalSolidList"/>
    <dgm:cxn modelId="{F2D4B772-8548-4F32-8437-9FFC9AA20F47}" srcId="{D3F02F46-6B9F-489C-9577-9C73C53E79B5}" destId="{36899FBE-3C6A-4396-AF9A-46A5A59BF8E4}" srcOrd="0" destOrd="0" parTransId="{FFC6467C-B118-4B2C-85D8-D00382872891}" sibTransId="{F3078317-FCAB-47A4-84D3-6D6AF9FF570F}"/>
    <dgm:cxn modelId="{1C20A274-3076-4F50-A807-7E8ABF7449B3}" type="presOf" srcId="{75586896-4BA0-47B4-9705-338905290CF0}" destId="{E649E266-21AE-4E60-BC95-979CDD4F1616}" srcOrd="0" destOrd="1" presId="urn:microsoft.com/office/officeart/2018/2/layout/IconVerticalSolidList"/>
    <dgm:cxn modelId="{5B7B0155-CF2B-4657-8CA7-3819CF69367F}" type="presOf" srcId="{CFE1443E-1382-4F7B-AB13-051C1C07927B}" destId="{E649E266-21AE-4E60-BC95-979CDD4F1616}" srcOrd="0" destOrd="0" presId="urn:microsoft.com/office/officeart/2018/2/layout/IconVerticalSolidList"/>
    <dgm:cxn modelId="{36DA0F7C-1CC0-4713-9831-080B631EC59E}" srcId="{F151900E-4022-4CF7-B12A-6BABB19E2F80}" destId="{75586896-4BA0-47B4-9705-338905290CF0}" srcOrd="1" destOrd="0" parTransId="{4849D1D7-9DC5-48BE-8934-A534DE35A042}" sibTransId="{9A20BA6E-76B6-45F0-A93D-74CCB1079347}"/>
    <dgm:cxn modelId="{E0F8A57C-F73B-4943-A029-A1188915644C}" srcId="{A9A44CBD-4895-488B-8A06-E8484F3A5C9A}" destId="{3F6AB7BE-3357-4030-888F-FDB9235C07E1}" srcOrd="0" destOrd="0" parTransId="{7F286E4E-049E-4DE9-A41C-6220D9166043}" sibTransId="{82C70E31-E8DA-4FB6-88C4-DC4EF934D6B2}"/>
    <dgm:cxn modelId="{BF55D3A3-AA9D-4889-BAF4-CFC4BEB2DCAF}" type="presOf" srcId="{36899FBE-3C6A-4396-AF9A-46A5A59BF8E4}" destId="{77A59ABD-1F1C-4920-B78C-49B4E0B9FC72}" srcOrd="0" destOrd="0" presId="urn:microsoft.com/office/officeart/2018/2/layout/IconVerticalSolidList"/>
    <dgm:cxn modelId="{AD0072B3-EFEC-44D2-B537-93FBABC0C2A5}" type="presOf" srcId="{CE921538-30A1-4583-BF0A-8FEE6F1C7E4D}" destId="{DEC9425D-4688-4E9D-9FC8-6E8747789656}" srcOrd="0" destOrd="0" presId="urn:microsoft.com/office/officeart/2018/2/layout/IconVerticalSolidList"/>
    <dgm:cxn modelId="{1D6BC9BB-A64E-40B6-B689-A41DB258391B}" srcId="{CE921538-30A1-4583-BF0A-8FEE6F1C7E4D}" destId="{D3F02F46-6B9F-489C-9577-9C73C53E79B5}" srcOrd="0" destOrd="0" parTransId="{D5AB4066-9BD8-4147-9AFE-712BA8A68105}" sibTransId="{50B2D00C-A66B-4C0E-BC99-A778AB9CA68B}"/>
    <dgm:cxn modelId="{6F12E7CF-8EB5-4A93-8042-FC1FBE8722EB}" srcId="{CE921538-30A1-4583-BF0A-8FEE6F1C7E4D}" destId="{A9A44CBD-4895-488B-8A06-E8484F3A5C9A}" srcOrd="1" destOrd="0" parTransId="{B1676D88-BBBE-48BA-972F-463AEB8F5557}" sibTransId="{EC955D2F-5AD2-4625-BBF1-2707BCD5C62E}"/>
    <dgm:cxn modelId="{20762FA2-6757-4476-9992-9541018A9245}" type="presParOf" srcId="{DEC9425D-4688-4E9D-9FC8-6E8747789656}" destId="{A0CC7FEF-B705-4807-94C4-9B764A79BD3D}" srcOrd="0" destOrd="0" presId="urn:microsoft.com/office/officeart/2018/2/layout/IconVerticalSolidList"/>
    <dgm:cxn modelId="{BDD8F1A9-1F66-497D-A2F5-64CFD0AE2F57}" type="presParOf" srcId="{A0CC7FEF-B705-4807-94C4-9B764A79BD3D}" destId="{D80BF2A0-5AC8-447A-985C-DBCCBFA98B9E}" srcOrd="0" destOrd="0" presId="urn:microsoft.com/office/officeart/2018/2/layout/IconVerticalSolidList"/>
    <dgm:cxn modelId="{D5A8305C-CF17-407D-9FC3-FC758B75BADA}" type="presParOf" srcId="{A0CC7FEF-B705-4807-94C4-9B764A79BD3D}" destId="{79CB80BB-7CCC-4B36-B942-35B2F4AF32C9}" srcOrd="1" destOrd="0" presId="urn:microsoft.com/office/officeart/2018/2/layout/IconVerticalSolidList"/>
    <dgm:cxn modelId="{FC63CE6C-D399-4014-AA58-B6F69077C6A2}" type="presParOf" srcId="{A0CC7FEF-B705-4807-94C4-9B764A79BD3D}" destId="{AFA97D40-C1F2-44B6-A5BB-5C1624D07B44}" srcOrd="2" destOrd="0" presId="urn:microsoft.com/office/officeart/2018/2/layout/IconVerticalSolidList"/>
    <dgm:cxn modelId="{70BC319D-3165-470E-8121-CC78DCC4BF42}" type="presParOf" srcId="{A0CC7FEF-B705-4807-94C4-9B764A79BD3D}" destId="{0DDBFE3C-B6B3-4305-8F4C-AA2F3FC4CE42}" srcOrd="3" destOrd="0" presId="urn:microsoft.com/office/officeart/2018/2/layout/IconVerticalSolidList"/>
    <dgm:cxn modelId="{239AFFBA-7A71-4F72-AE8D-86760E0D0B5B}" type="presParOf" srcId="{A0CC7FEF-B705-4807-94C4-9B764A79BD3D}" destId="{77A59ABD-1F1C-4920-B78C-49B4E0B9FC72}" srcOrd="4" destOrd="0" presId="urn:microsoft.com/office/officeart/2018/2/layout/IconVerticalSolidList"/>
    <dgm:cxn modelId="{625EDCAC-681E-4877-BA44-88825F19687C}" type="presParOf" srcId="{DEC9425D-4688-4E9D-9FC8-6E8747789656}" destId="{2FB28BA1-5C70-4080-A6E3-22399D2856A9}" srcOrd="1" destOrd="0" presId="urn:microsoft.com/office/officeart/2018/2/layout/IconVerticalSolidList"/>
    <dgm:cxn modelId="{BE7C3833-8ED3-4AF0-950A-E1B10C3C64F5}" type="presParOf" srcId="{DEC9425D-4688-4E9D-9FC8-6E8747789656}" destId="{C956A44A-C9CB-4830-8E34-2CEA8120ADC2}" srcOrd="2" destOrd="0" presId="urn:microsoft.com/office/officeart/2018/2/layout/IconVerticalSolidList"/>
    <dgm:cxn modelId="{19ABDBFD-4738-4FEF-9028-B560FF90F239}" type="presParOf" srcId="{C956A44A-C9CB-4830-8E34-2CEA8120ADC2}" destId="{FF0C74FE-1694-4752-9217-C3A663361205}" srcOrd="0" destOrd="0" presId="urn:microsoft.com/office/officeart/2018/2/layout/IconVerticalSolidList"/>
    <dgm:cxn modelId="{628AC0E3-D541-4531-A216-C8AD7DEF8468}" type="presParOf" srcId="{C956A44A-C9CB-4830-8E34-2CEA8120ADC2}" destId="{2AC043C8-B2A9-430E-8BAB-E2213445363E}" srcOrd="1" destOrd="0" presId="urn:microsoft.com/office/officeart/2018/2/layout/IconVerticalSolidList"/>
    <dgm:cxn modelId="{36ABDF23-6A8A-4AD3-8B6D-D520A1A38FB6}" type="presParOf" srcId="{C956A44A-C9CB-4830-8E34-2CEA8120ADC2}" destId="{911F2AFC-AB8F-4834-A676-50CEE0A31D14}" srcOrd="2" destOrd="0" presId="urn:microsoft.com/office/officeart/2018/2/layout/IconVerticalSolidList"/>
    <dgm:cxn modelId="{A62E18F1-53A1-41F0-BE86-71442A382C60}" type="presParOf" srcId="{C956A44A-C9CB-4830-8E34-2CEA8120ADC2}" destId="{262154C4-A25E-4D8C-9075-85B1784BA516}" srcOrd="3" destOrd="0" presId="urn:microsoft.com/office/officeart/2018/2/layout/IconVerticalSolidList"/>
    <dgm:cxn modelId="{FB0F614E-B795-4FFC-AFB6-22EB675BC24F}" type="presParOf" srcId="{C956A44A-C9CB-4830-8E34-2CEA8120ADC2}" destId="{5D5A3D38-E20B-4845-8F6D-900BBCD84BAA}" srcOrd="4" destOrd="0" presId="urn:microsoft.com/office/officeart/2018/2/layout/IconVerticalSolidList"/>
    <dgm:cxn modelId="{516CE127-07FB-42A4-A078-FA71F2D6840A}" type="presParOf" srcId="{DEC9425D-4688-4E9D-9FC8-6E8747789656}" destId="{145DD5BD-0DDD-4035-8DDE-E0A2651B773F}" srcOrd="3" destOrd="0" presId="urn:microsoft.com/office/officeart/2018/2/layout/IconVerticalSolidList"/>
    <dgm:cxn modelId="{05AD8226-A7B5-4166-BE2A-98AC05CD531D}" type="presParOf" srcId="{DEC9425D-4688-4E9D-9FC8-6E8747789656}" destId="{16A988E0-A162-4F40-B062-B6F8432BFEBC}" srcOrd="4" destOrd="0" presId="urn:microsoft.com/office/officeart/2018/2/layout/IconVerticalSolidList"/>
    <dgm:cxn modelId="{A2E70A5E-D26A-4E26-A896-0239CD7C05E5}" type="presParOf" srcId="{16A988E0-A162-4F40-B062-B6F8432BFEBC}" destId="{BAFD726C-A656-4383-9271-F0843FF28E5A}" srcOrd="0" destOrd="0" presId="urn:microsoft.com/office/officeart/2018/2/layout/IconVerticalSolidList"/>
    <dgm:cxn modelId="{FBDFE009-E57F-4F33-B29D-1C8306AD4C8C}" type="presParOf" srcId="{16A988E0-A162-4F40-B062-B6F8432BFEBC}" destId="{12F48006-CE16-4CB7-AD69-856DFDE34B36}" srcOrd="1" destOrd="0" presId="urn:microsoft.com/office/officeart/2018/2/layout/IconVerticalSolidList"/>
    <dgm:cxn modelId="{4DFC9A69-0335-45DF-A3B5-A2529EB40E70}" type="presParOf" srcId="{16A988E0-A162-4F40-B062-B6F8432BFEBC}" destId="{8A1D50AA-A4AA-49D5-9BA0-1AE8E70FAFB2}" srcOrd="2" destOrd="0" presId="urn:microsoft.com/office/officeart/2018/2/layout/IconVerticalSolidList"/>
    <dgm:cxn modelId="{DC62C9AF-29FD-4100-B526-3DBE9A35C6EC}" type="presParOf" srcId="{16A988E0-A162-4F40-B062-B6F8432BFEBC}" destId="{7B898749-F696-4C92-AEAD-B82FB4783A0A}" srcOrd="3" destOrd="0" presId="urn:microsoft.com/office/officeart/2018/2/layout/IconVerticalSolidList"/>
    <dgm:cxn modelId="{BE962C9C-5844-461D-AC8A-7A4A0D60371A}" type="presParOf" srcId="{16A988E0-A162-4F40-B062-B6F8432BFEBC}" destId="{E649E266-21AE-4E60-BC95-979CDD4F161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A02A9B-E9EF-4C28-B877-347770F84A1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F435821-F555-4A21-B16E-E00C348C829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sz="1100" b="0" dirty="0"/>
        </a:p>
        <a:p>
          <a:pPr>
            <a:lnSpc>
              <a:spcPct val="100000"/>
            </a:lnSpc>
            <a:defRPr cap="all"/>
          </a:pPr>
          <a:r>
            <a:rPr lang="en-US" sz="1600" b="0" dirty="0">
              <a:solidFill>
                <a:schemeClr val="accent1"/>
              </a:solidFill>
            </a:rPr>
            <a:t>Helpful how-to videos are available on the Advising website: </a:t>
          </a:r>
          <a:endParaRPr lang="en-US" sz="1600" dirty="0">
            <a:solidFill>
              <a:schemeClr val="accent1"/>
            </a:solidFill>
          </a:endParaRPr>
        </a:p>
      </dgm:t>
    </dgm:pt>
    <dgm:pt modelId="{A773ACE6-BCC6-4E71-A0B6-7CA3196B8936}" type="parTrans" cxnId="{77451823-E4D3-4479-830D-C1F9F0696266}">
      <dgm:prSet/>
      <dgm:spPr/>
      <dgm:t>
        <a:bodyPr/>
        <a:lstStyle/>
        <a:p>
          <a:endParaRPr lang="en-US" sz="1400"/>
        </a:p>
      </dgm:t>
    </dgm:pt>
    <dgm:pt modelId="{55FA9C7F-ED8A-4084-9888-A91BE4E00C7F}" type="sibTrans" cxnId="{77451823-E4D3-4479-830D-C1F9F0696266}">
      <dgm:prSet/>
      <dgm:spPr/>
      <dgm:t>
        <a:bodyPr/>
        <a:lstStyle/>
        <a:p>
          <a:endParaRPr lang="en-US"/>
        </a:p>
      </dgm:t>
    </dgm:pt>
    <dgm:pt modelId="{01DE5202-14BB-4948-90F4-8FD4026B542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sz="1200" b="0" dirty="0">
            <a:hlinkClick xmlns:r="http://schemas.openxmlformats.org/officeDocument/2006/relationships" r:id="rId1"/>
          </a:endParaRPr>
        </a:p>
        <a:p>
          <a:pPr>
            <a:lnSpc>
              <a:spcPct val="100000"/>
            </a:lnSpc>
            <a:defRPr cap="all"/>
          </a:pPr>
          <a:r>
            <a:rPr lang="en-US" sz="1600" b="0" dirty="0">
              <a:hlinkClick xmlns:r="http://schemas.openxmlformats.org/officeDocument/2006/relationships" r:id="rId1"/>
            </a:rPr>
            <a:t>https://www.trentu.ca/advising/course-selection-and-registration/register-courses</a:t>
          </a:r>
          <a:r>
            <a:rPr lang="en-US" sz="1600" dirty="0"/>
            <a:t> </a:t>
          </a:r>
        </a:p>
      </dgm:t>
    </dgm:pt>
    <dgm:pt modelId="{E8003D1D-3E27-4C2E-A9D2-FEA68B0B8D11}" type="parTrans" cxnId="{890F6DAB-C525-42E1-BD39-04474F4BC19A}">
      <dgm:prSet/>
      <dgm:spPr/>
      <dgm:t>
        <a:bodyPr/>
        <a:lstStyle/>
        <a:p>
          <a:endParaRPr lang="en-US" sz="1400"/>
        </a:p>
      </dgm:t>
    </dgm:pt>
    <dgm:pt modelId="{33E7EC81-3816-46D4-9469-91A1CCAEC221}" type="sibTrans" cxnId="{890F6DAB-C525-42E1-BD39-04474F4BC19A}">
      <dgm:prSet/>
      <dgm:spPr/>
      <dgm:t>
        <a:bodyPr/>
        <a:lstStyle/>
        <a:p>
          <a:endParaRPr lang="en-US"/>
        </a:p>
      </dgm:t>
    </dgm:pt>
    <dgm:pt modelId="{CE5C9F08-54C9-4957-8216-9FF8D6A9036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  <a:p>
          <a:pPr>
            <a:lnSpc>
              <a:spcPct val="100000"/>
            </a:lnSpc>
            <a:defRPr cap="all"/>
          </a:pPr>
          <a:r>
            <a:rPr lang="en-US" dirty="0"/>
            <a:t>Let’s look at the registration system…Self-Service </a:t>
          </a:r>
        </a:p>
      </dgm:t>
    </dgm:pt>
    <dgm:pt modelId="{4EE95183-5780-460C-8D98-8268462A89BF}" type="parTrans" cxnId="{690149DE-5566-4FA9-966B-CC91C91A642B}">
      <dgm:prSet/>
      <dgm:spPr/>
      <dgm:t>
        <a:bodyPr/>
        <a:lstStyle/>
        <a:p>
          <a:endParaRPr lang="en-US" sz="1400"/>
        </a:p>
      </dgm:t>
    </dgm:pt>
    <dgm:pt modelId="{CE58C831-7D69-4A89-B118-A079DF181BF2}" type="sibTrans" cxnId="{690149DE-5566-4FA9-966B-CC91C91A642B}">
      <dgm:prSet/>
      <dgm:spPr/>
      <dgm:t>
        <a:bodyPr/>
        <a:lstStyle/>
        <a:p>
          <a:endParaRPr lang="en-US"/>
        </a:p>
      </dgm:t>
    </dgm:pt>
    <dgm:pt modelId="{F747AFBB-F210-4217-966C-C92C3DA7CD1A}" type="pres">
      <dgm:prSet presAssocID="{F0A02A9B-E9EF-4C28-B877-347770F84A12}" presName="root" presStyleCnt="0">
        <dgm:presLayoutVars>
          <dgm:dir/>
          <dgm:resizeHandles val="exact"/>
        </dgm:presLayoutVars>
      </dgm:prSet>
      <dgm:spPr/>
    </dgm:pt>
    <dgm:pt modelId="{7C489452-A259-4E80-8AAD-03ED31D5013D}" type="pres">
      <dgm:prSet presAssocID="{CF435821-F555-4A21-B16E-E00C348C8298}" presName="compNode" presStyleCnt="0"/>
      <dgm:spPr/>
    </dgm:pt>
    <dgm:pt modelId="{6931488A-1FEF-45E0-B17E-73D0428C1023}" type="pres">
      <dgm:prSet presAssocID="{CF435821-F555-4A21-B16E-E00C348C8298}" presName="iconBgRect" presStyleLbl="bgShp" presStyleIdx="0" presStyleCnt="3"/>
      <dgm:spPr>
        <a:solidFill>
          <a:schemeClr val="accent1"/>
        </a:solidFill>
      </dgm:spPr>
    </dgm:pt>
    <dgm:pt modelId="{8CD48FB8-3926-49A5-940E-32797E4923F6}" type="pres">
      <dgm:prSet presAssocID="{CF435821-F555-4A21-B16E-E00C348C8298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 with solid fill"/>
        </a:ext>
      </dgm:extLst>
    </dgm:pt>
    <dgm:pt modelId="{C62E3775-AEC2-46A2-9C64-2FA92028E2C7}" type="pres">
      <dgm:prSet presAssocID="{CF435821-F555-4A21-B16E-E00C348C8298}" presName="spaceRect" presStyleCnt="0"/>
      <dgm:spPr/>
    </dgm:pt>
    <dgm:pt modelId="{C9B7F04F-D801-4C72-AB7F-4168386FF459}" type="pres">
      <dgm:prSet presAssocID="{CF435821-F555-4A21-B16E-E00C348C8298}" presName="textRect" presStyleLbl="revTx" presStyleIdx="0" presStyleCnt="3">
        <dgm:presLayoutVars>
          <dgm:chMax val="1"/>
          <dgm:chPref val="1"/>
        </dgm:presLayoutVars>
      </dgm:prSet>
      <dgm:spPr/>
    </dgm:pt>
    <dgm:pt modelId="{191A9EF8-4B8D-4B44-8683-7C64A1592C68}" type="pres">
      <dgm:prSet presAssocID="{55FA9C7F-ED8A-4084-9888-A91BE4E00C7F}" presName="sibTrans" presStyleCnt="0"/>
      <dgm:spPr/>
    </dgm:pt>
    <dgm:pt modelId="{66DEBC44-0C78-4E96-9D32-E572B6E5B866}" type="pres">
      <dgm:prSet presAssocID="{01DE5202-14BB-4948-90F4-8FD4026B5427}" presName="compNode" presStyleCnt="0"/>
      <dgm:spPr/>
    </dgm:pt>
    <dgm:pt modelId="{C1DB2A4E-9C7A-498A-9F81-CE5724D73609}" type="pres">
      <dgm:prSet presAssocID="{01DE5202-14BB-4948-90F4-8FD4026B5427}" presName="iconBgRect" presStyleLbl="bgShp" presStyleIdx="1" presStyleCnt="3"/>
      <dgm:spPr/>
    </dgm:pt>
    <dgm:pt modelId="{2EDC9DFD-61DC-4F17-A6E3-E3B76A6B1D1F}" type="pres">
      <dgm:prSet presAssocID="{01DE5202-14BB-4948-90F4-8FD4026B5427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48847F7-B8A4-48BC-809B-D652BFBC5741}" type="pres">
      <dgm:prSet presAssocID="{01DE5202-14BB-4948-90F4-8FD4026B5427}" presName="spaceRect" presStyleCnt="0"/>
      <dgm:spPr/>
    </dgm:pt>
    <dgm:pt modelId="{A65D0290-3DA1-4BAF-9391-F20B10374FEF}" type="pres">
      <dgm:prSet presAssocID="{01DE5202-14BB-4948-90F4-8FD4026B5427}" presName="textRect" presStyleLbl="revTx" presStyleIdx="1" presStyleCnt="3">
        <dgm:presLayoutVars>
          <dgm:chMax val="1"/>
          <dgm:chPref val="1"/>
        </dgm:presLayoutVars>
      </dgm:prSet>
      <dgm:spPr/>
    </dgm:pt>
    <dgm:pt modelId="{73135267-B366-43D3-ADEA-FC0F993949DE}" type="pres">
      <dgm:prSet presAssocID="{33E7EC81-3816-46D4-9469-91A1CCAEC221}" presName="sibTrans" presStyleCnt="0"/>
      <dgm:spPr/>
    </dgm:pt>
    <dgm:pt modelId="{A9F7C44B-6D91-4F25-965E-9896901081F9}" type="pres">
      <dgm:prSet presAssocID="{CE5C9F08-54C9-4957-8216-9FF8D6A90364}" presName="compNode" presStyleCnt="0"/>
      <dgm:spPr/>
    </dgm:pt>
    <dgm:pt modelId="{2A4DFD8A-0769-4D4E-9E3D-3B79F94828CC}" type="pres">
      <dgm:prSet presAssocID="{CE5C9F08-54C9-4957-8216-9FF8D6A90364}" presName="iconBgRect" presStyleLbl="bgShp" presStyleIdx="2" presStyleCnt="3"/>
      <dgm:spPr/>
    </dgm:pt>
    <dgm:pt modelId="{0C7FCA83-06AF-4AD6-82DE-8046B1AB0C9C}" type="pres">
      <dgm:prSet presAssocID="{CE5C9F08-54C9-4957-8216-9FF8D6A90364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5F3DE60E-4D02-467B-A49E-35ECB3B360E7}" type="pres">
      <dgm:prSet presAssocID="{CE5C9F08-54C9-4957-8216-9FF8D6A90364}" presName="spaceRect" presStyleCnt="0"/>
      <dgm:spPr/>
    </dgm:pt>
    <dgm:pt modelId="{1F182324-9542-4D2A-BE9B-40676AE27A98}" type="pres">
      <dgm:prSet presAssocID="{CE5C9F08-54C9-4957-8216-9FF8D6A9036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E4E5407-5BA1-4CF1-B97C-6545624418B3}" type="presOf" srcId="{F0A02A9B-E9EF-4C28-B877-347770F84A12}" destId="{F747AFBB-F210-4217-966C-C92C3DA7CD1A}" srcOrd="0" destOrd="0" presId="urn:microsoft.com/office/officeart/2018/5/layout/IconCircleLabelList"/>
    <dgm:cxn modelId="{77451823-E4D3-4479-830D-C1F9F0696266}" srcId="{F0A02A9B-E9EF-4C28-B877-347770F84A12}" destId="{CF435821-F555-4A21-B16E-E00C348C8298}" srcOrd="0" destOrd="0" parTransId="{A773ACE6-BCC6-4E71-A0B6-7CA3196B8936}" sibTransId="{55FA9C7F-ED8A-4084-9888-A91BE4E00C7F}"/>
    <dgm:cxn modelId="{62B50F2B-6A09-4D1E-83E7-F62DB27333DD}" type="presOf" srcId="{CF435821-F555-4A21-B16E-E00C348C8298}" destId="{C9B7F04F-D801-4C72-AB7F-4168386FF459}" srcOrd="0" destOrd="0" presId="urn:microsoft.com/office/officeart/2018/5/layout/IconCircleLabelList"/>
    <dgm:cxn modelId="{3733FC8C-9D41-4E6C-B5E3-23367A257CCB}" type="presOf" srcId="{CE5C9F08-54C9-4957-8216-9FF8D6A90364}" destId="{1F182324-9542-4D2A-BE9B-40676AE27A98}" srcOrd="0" destOrd="0" presId="urn:microsoft.com/office/officeart/2018/5/layout/IconCircleLabelList"/>
    <dgm:cxn modelId="{890F6DAB-C525-42E1-BD39-04474F4BC19A}" srcId="{F0A02A9B-E9EF-4C28-B877-347770F84A12}" destId="{01DE5202-14BB-4948-90F4-8FD4026B5427}" srcOrd="1" destOrd="0" parTransId="{E8003D1D-3E27-4C2E-A9D2-FEA68B0B8D11}" sibTransId="{33E7EC81-3816-46D4-9469-91A1CCAEC221}"/>
    <dgm:cxn modelId="{690149DE-5566-4FA9-966B-CC91C91A642B}" srcId="{F0A02A9B-E9EF-4C28-B877-347770F84A12}" destId="{CE5C9F08-54C9-4957-8216-9FF8D6A90364}" srcOrd="2" destOrd="0" parTransId="{4EE95183-5780-460C-8D98-8268462A89BF}" sibTransId="{CE58C831-7D69-4A89-B118-A079DF181BF2}"/>
    <dgm:cxn modelId="{7CEB0DED-FC4A-4FD6-9C14-3CE5E7FE7D5D}" type="presOf" srcId="{01DE5202-14BB-4948-90F4-8FD4026B5427}" destId="{A65D0290-3DA1-4BAF-9391-F20B10374FEF}" srcOrd="0" destOrd="0" presId="urn:microsoft.com/office/officeart/2018/5/layout/IconCircleLabelList"/>
    <dgm:cxn modelId="{A7D09541-6D39-4CC3-BDE5-082CF12ED0D9}" type="presParOf" srcId="{F747AFBB-F210-4217-966C-C92C3DA7CD1A}" destId="{7C489452-A259-4E80-8AAD-03ED31D5013D}" srcOrd="0" destOrd="0" presId="urn:microsoft.com/office/officeart/2018/5/layout/IconCircleLabelList"/>
    <dgm:cxn modelId="{2943B934-29D9-43B8-A078-2475354F2212}" type="presParOf" srcId="{7C489452-A259-4E80-8AAD-03ED31D5013D}" destId="{6931488A-1FEF-45E0-B17E-73D0428C1023}" srcOrd="0" destOrd="0" presId="urn:microsoft.com/office/officeart/2018/5/layout/IconCircleLabelList"/>
    <dgm:cxn modelId="{B7DF3D65-DDEA-4840-806F-7335AB4A3C81}" type="presParOf" srcId="{7C489452-A259-4E80-8AAD-03ED31D5013D}" destId="{8CD48FB8-3926-49A5-940E-32797E4923F6}" srcOrd="1" destOrd="0" presId="urn:microsoft.com/office/officeart/2018/5/layout/IconCircleLabelList"/>
    <dgm:cxn modelId="{8842C348-53C8-449E-A229-7DCB7F730710}" type="presParOf" srcId="{7C489452-A259-4E80-8AAD-03ED31D5013D}" destId="{C62E3775-AEC2-46A2-9C64-2FA92028E2C7}" srcOrd="2" destOrd="0" presId="urn:microsoft.com/office/officeart/2018/5/layout/IconCircleLabelList"/>
    <dgm:cxn modelId="{781A11CE-372D-4A06-8F79-0723BEE2BE75}" type="presParOf" srcId="{7C489452-A259-4E80-8AAD-03ED31D5013D}" destId="{C9B7F04F-D801-4C72-AB7F-4168386FF459}" srcOrd="3" destOrd="0" presId="urn:microsoft.com/office/officeart/2018/5/layout/IconCircleLabelList"/>
    <dgm:cxn modelId="{E30B0944-BE10-469E-A6DA-D704053C1B9A}" type="presParOf" srcId="{F747AFBB-F210-4217-966C-C92C3DA7CD1A}" destId="{191A9EF8-4B8D-4B44-8683-7C64A1592C68}" srcOrd="1" destOrd="0" presId="urn:microsoft.com/office/officeart/2018/5/layout/IconCircleLabelList"/>
    <dgm:cxn modelId="{6A3F6BB3-4A09-4A51-B152-140DE9BA451D}" type="presParOf" srcId="{F747AFBB-F210-4217-966C-C92C3DA7CD1A}" destId="{66DEBC44-0C78-4E96-9D32-E572B6E5B866}" srcOrd="2" destOrd="0" presId="urn:microsoft.com/office/officeart/2018/5/layout/IconCircleLabelList"/>
    <dgm:cxn modelId="{81662B4D-D16D-4546-B9C5-B76517E08DD4}" type="presParOf" srcId="{66DEBC44-0C78-4E96-9D32-E572B6E5B866}" destId="{C1DB2A4E-9C7A-498A-9F81-CE5724D73609}" srcOrd="0" destOrd="0" presId="urn:microsoft.com/office/officeart/2018/5/layout/IconCircleLabelList"/>
    <dgm:cxn modelId="{D4075E6B-DCC5-470C-A5EF-D527D75D0D69}" type="presParOf" srcId="{66DEBC44-0C78-4E96-9D32-E572B6E5B866}" destId="{2EDC9DFD-61DC-4F17-A6E3-E3B76A6B1D1F}" srcOrd="1" destOrd="0" presId="urn:microsoft.com/office/officeart/2018/5/layout/IconCircleLabelList"/>
    <dgm:cxn modelId="{AC07A4CD-AA29-4C84-ACB7-514C7D246D71}" type="presParOf" srcId="{66DEBC44-0C78-4E96-9D32-E572B6E5B866}" destId="{E48847F7-B8A4-48BC-809B-D652BFBC5741}" srcOrd="2" destOrd="0" presId="urn:microsoft.com/office/officeart/2018/5/layout/IconCircleLabelList"/>
    <dgm:cxn modelId="{10362AFB-29BD-411B-8FE5-34734CB56C27}" type="presParOf" srcId="{66DEBC44-0C78-4E96-9D32-E572B6E5B866}" destId="{A65D0290-3DA1-4BAF-9391-F20B10374FEF}" srcOrd="3" destOrd="0" presId="urn:microsoft.com/office/officeart/2018/5/layout/IconCircleLabelList"/>
    <dgm:cxn modelId="{30949540-E492-4603-96CC-365AC052F9C3}" type="presParOf" srcId="{F747AFBB-F210-4217-966C-C92C3DA7CD1A}" destId="{73135267-B366-43D3-ADEA-FC0F993949DE}" srcOrd="3" destOrd="0" presId="urn:microsoft.com/office/officeart/2018/5/layout/IconCircleLabelList"/>
    <dgm:cxn modelId="{2060C032-D2F6-4039-AE5D-0A69636DF0D1}" type="presParOf" srcId="{F747AFBB-F210-4217-966C-C92C3DA7CD1A}" destId="{A9F7C44B-6D91-4F25-965E-9896901081F9}" srcOrd="4" destOrd="0" presId="urn:microsoft.com/office/officeart/2018/5/layout/IconCircleLabelList"/>
    <dgm:cxn modelId="{7C0BFEF0-3539-40A1-83D0-A92CB51919EB}" type="presParOf" srcId="{A9F7C44B-6D91-4F25-965E-9896901081F9}" destId="{2A4DFD8A-0769-4D4E-9E3D-3B79F94828CC}" srcOrd="0" destOrd="0" presId="urn:microsoft.com/office/officeart/2018/5/layout/IconCircleLabelList"/>
    <dgm:cxn modelId="{5642DCF4-1105-42CD-8D57-2272DC4D95FC}" type="presParOf" srcId="{A9F7C44B-6D91-4F25-965E-9896901081F9}" destId="{0C7FCA83-06AF-4AD6-82DE-8046B1AB0C9C}" srcOrd="1" destOrd="0" presId="urn:microsoft.com/office/officeart/2018/5/layout/IconCircleLabelList"/>
    <dgm:cxn modelId="{21ECC14B-3110-43DC-8547-7319BBE99456}" type="presParOf" srcId="{A9F7C44B-6D91-4F25-965E-9896901081F9}" destId="{5F3DE60E-4D02-467B-A49E-35ECB3B360E7}" srcOrd="2" destOrd="0" presId="urn:microsoft.com/office/officeart/2018/5/layout/IconCircleLabelList"/>
    <dgm:cxn modelId="{14AB2CB9-907E-4030-83AE-6728639222C9}" type="presParOf" srcId="{A9F7C44B-6D91-4F25-965E-9896901081F9}" destId="{1F182324-9542-4D2A-BE9B-40676AE27A9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D4852-4999-449F-8209-E51E3750A62E}">
      <dsp:nvSpPr>
        <dsp:cNvPr id="0" name=""/>
        <dsp:cNvSpPr/>
      </dsp:nvSpPr>
      <dsp:spPr>
        <a:xfrm>
          <a:off x="0" y="377630"/>
          <a:ext cx="910358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90B4D-348A-4656-9102-46BD9A634F8E}">
      <dsp:nvSpPr>
        <dsp:cNvPr id="0" name=""/>
        <dsp:cNvSpPr/>
      </dsp:nvSpPr>
      <dsp:spPr>
        <a:xfrm>
          <a:off x="455179" y="156230"/>
          <a:ext cx="63725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66" tIns="0" rIns="2408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 diverse community of scholars and educators</a:t>
          </a:r>
        </a:p>
      </dsp:txBody>
      <dsp:txXfrm>
        <a:off x="476795" y="177846"/>
        <a:ext cx="6329275" cy="399568"/>
      </dsp:txXfrm>
    </dsp:sp>
    <dsp:sp modelId="{6B3225E5-8293-40C3-A58B-7153D9B86E2F}">
      <dsp:nvSpPr>
        <dsp:cNvPr id="0" name=""/>
        <dsp:cNvSpPr/>
      </dsp:nvSpPr>
      <dsp:spPr>
        <a:xfrm>
          <a:off x="0" y="1058030"/>
          <a:ext cx="9103582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39" tIns="312420" rIns="70653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Mental health, aging, rural health, Indigenous communities, women’s health and gender</a:t>
          </a:r>
        </a:p>
      </dsp:txBody>
      <dsp:txXfrm>
        <a:off x="0" y="1058030"/>
        <a:ext cx="9103582" cy="637875"/>
      </dsp:txXfrm>
    </dsp:sp>
    <dsp:sp modelId="{4D3C804F-CA0D-4B66-9498-1A1C346A07BA}">
      <dsp:nvSpPr>
        <dsp:cNvPr id="0" name=""/>
        <dsp:cNvSpPr/>
      </dsp:nvSpPr>
      <dsp:spPr>
        <a:xfrm>
          <a:off x="455179" y="836630"/>
          <a:ext cx="63725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66" tIns="0" rIns="2408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Five areas of foci:</a:t>
          </a:r>
        </a:p>
      </dsp:txBody>
      <dsp:txXfrm>
        <a:off x="476795" y="858246"/>
        <a:ext cx="6329275" cy="399568"/>
      </dsp:txXfrm>
    </dsp:sp>
    <dsp:sp modelId="{0121BEEA-D963-4315-867D-1D2C03784886}">
      <dsp:nvSpPr>
        <dsp:cNvPr id="0" name=""/>
        <dsp:cNvSpPr/>
      </dsp:nvSpPr>
      <dsp:spPr>
        <a:xfrm>
          <a:off x="0" y="1998306"/>
          <a:ext cx="9103582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39" tIns="312420" rIns="706539" bIns="1066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b="0" kern="1200" dirty="0"/>
            <a:t> Collaborative Program (4 Years)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b="0" kern="1200" dirty="0"/>
            <a:t> Compressed Program (28 Months)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500" b="0" kern="1200" dirty="0"/>
            <a:t> Post PN to BScN (5 Semesters)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0" y="1998306"/>
        <a:ext cx="9103582" cy="1323000"/>
      </dsp:txXfrm>
    </dsp:sp>
    <dsp:sp modelId="{6007D5D8-0440-4542-A120-D7465C3C9592}">
      <dsp:nvSpPr>
        <dsp:cNvPr id="0" name=""/>
        <dsp:cNvSpPr/>
      </dsp:nvSpPr>
      <dsp:spPr>
        <a:xfrm>
          <a:off x="455179" y="1776906"/>
          <a:ext cx="63725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66" tIns="0" rIns="2408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Three entry points, one curriculum:</a:t>
          </a:r>
        </a:p>
      </dsp:txBody>
      <dsp:txXfrm>
        <a:off x="476795" y="1798522"/>
        <a:ext cx="6329275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55273-FCC4-4C12-A9AD-BE8DC761A6AD}">
      <dsp:nvSpPr>
        <dsp:cNvPr id="0" name=""/>
        <dsp:cNvSpPr/>
      </dsp:nvSpPr>
      <dsp:spPr>
        <a:xfrm>
          <a:off x="6409" y="124393"/>
          <a:ext cx="1458532" cy="1458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499CE-FAAE-4B15-B7EA-25283010C4BF}">
      <dsp:nvSpPr>
        <dsp:cNvPr id="0" name=""/>
        <dsp:cNvSpPr/>
      </dsp:nvSpPr>
      <dsp:spPr>
        <a:xfrm>
          <a:off x="312701" y="430685"/>
          <a:ext cx="845948" cy="8459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A7EF5-3781-4AF3-8834-CE41BAED3EA5}">
      <dsp:nvSpPr>
        <dsp:cNvPr id="0" name=""/>
        <dsp:cNvSpPr/>
      </dsp:nvSpPr>
      <dsp:spPr>
        <a:xfrm>
          <a:off x="1777484" y="124393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Program maps: </a:t>
          </a:r>
          <a:r>
            <a:rPr lang="en-US" sz="1800" kern="1200" dirty="0">
              <a:hlinkClick xmlns:r="http://schemas.openxmlformats.org/officeDocument/2006/relationships" r:id="rId3"/>
            </a:rPr>
            <a:t>https://www.trentu.ca/nursingorientation/program-planning-registration/program-course-maps</a:t>
          </a:r>
          <a:endParaRPr lang="en-US" sz="1800" kern="1200" dirty="0"/>
        </a:p>
      </dsp:txBody>
      <dsp:txXfrm>
        <a:off x="1777484" y="124393"/>
        <a:ext cx="3437969" cy="1458532"/>
      </dsp:txXfrm>
    </dsp:sp>
    <dsp:sp modelId="{5324A441-BFAD-4004-B0BD-E0A3F077BEB6}">
      <dsp:nvSpPr>
        <dsp:cNvPr id="0" name=""/>
        <dsp:cNvSpPr/>
      </dsp:nvSpPr>
      <dsp:spPr>
        <a:xfrm>
          <a:off x="5814495" y="124393"/>
          <a:ext cx="1458532" cy="1458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DE2FD-D8F2-465A-B92F-F2EB8E1DB205}">
      <dsp:nvSpPr>
        <dsp:cNvPr id="0" name=""/>
        <dsp:cNvSpPr/>
      </dsp:nvSpPr>
      <dsp:spPr>
        <a:xfrm>
          <a:off x="6120786" y="430685"/>
          <a:ext cx="845948" cy="84594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9CEA2-8E3D-4DC5-94C1-7DA8D6D12ABE}">
      <dsp:nvSpPr>
        <dsp:cNvPr id="0" name=""/>
        <dsp:cNvSpPr/>
      </dsp:nvSpPr>
      <dsp:spPr>
        <a:xfrm>
          <a:off x="7585570" y="124393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Page 1: Important program information &amp; contacts</a:t>
          </a:r>
        </a:p>
      </dsp:txBody>
      <dsp:txXfrm>
        <a:off x="7585570" y="124393"/>
        <a:ext cx="3437969" cy="1458532"/>
      </dsp:txXfrm>
    </dsp:sp>
    <dsp:sp modelId="{E5A47507-DE15-4B92-8487-F4F16D02BF98}">
      <dsp:nvSpPr>
        <dsp:cNvPr id="0" name=""/>
        <dsp:cNvSpPr/>
      </dsp:nvSpPr>
      <dsp:spPr>
        <a:xfrm>
          <a:off x="6409" y="2231354"/>
          <a:ext cx="1458532" cy="1458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9E078-596C-43E2-AB31-3FF5F39ADB1F}">
      <dsp:nvSpPr>
        <dsp:cNvPr id="0" name=""/>
        <dsp:cNvSpPr/>
      </dsp:nvSpPr>
      <dsp:spPr>
        <a:xfrm>
          <a:off x="312701" y="2537646"/>
          <a:ext cx="845948" cy="84594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CAB60-2768-4968-BD8C-1B1EDE28953E}">
      <dsp:nvSpPr>
        <dsp:cNvPr id="0" name=""/>
        <dsp:cNvSpPr/>
      </dsp:nvSpPr>
      <dsp:spPr>
        <a:xfrm>
          <a:off x="1777484" y="2231354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Page 2: CHECKLIST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courses to take when</a:t>
          </a:r>
        </a:p>
      </dsp:txBody>
      <dsp:txXfrm>
        <a:off x="1777484" y="2231354"/>
        <a:ext cx="3437969" cy="1458532"/>
      </dsp:txXfrm>
    </dsp:sp>
    <dsp:sp modelId="{6C14E726-9059-44F6-B7F5-4768F808182F}">
      <dsp:nvSpPr>
        <dsp:cNvPr id="0" name=""/>
        <dsp:cNvSpPr/>
      </dsp:nvSpPr>
      <dsp:spPr>
        <a:xfrm>
          <a:off x="5814495" y="2231354"/>
          <a:ext cx="1458532" cy="1458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63C5F-7E30-43AB-997A-AB5CF20FCFF3}">
      <dsp:nvSpPr>
        <dsp:cNvPr id="0" name=""/>
        <dsp:cNvSpPr/>
      </dsp:nvSpPr>
      <dsp:spPr>
        <a:xfrm>
          <a:off x="6120786" y="2537646"/>
          <a:ext cx="845948" cy="845948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4D514-8AE5-461F-8C55-C9737DD76DC0}">
      <dsp:nvSpPr>
        <dsp:cNvPr id="0" name=""/>
        <dsp:cNvSpPr/>
      </dsp:nvSpPr>
      <dsp:spPr>
        <a:xfrm>
          <a:off x="7585570" y="2231354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Academic Calendar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official University document includes all requirements  &amp; </a:t>
          </a:r>
          <a:r>
            <a:rPr lang="en-US" sz="1800" b="1" kern="1200" dirty="0"/>
            <a:t>important dates</a:t>
          </a:r>
          <a:r>
            <a:rPr lang="en-US" sz="1800" kern="1200" dirty="0"/>
            <a:t>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10"/>
            </a:rPr>
            <a:t>https://www.trentu.ca/registrar/academic-calendar</a:t>
          </a:r>
          <a:r>
            <a:rPr lang="en-US" sz="1600" kern="1200" dirty="0"/>
            <a:t>  </a:t>
          </a:r>
        </a:p>
      </dsp:txBody>
      <dsp:txXfrm>
        <a:off x="7585570" y="2231354"/>
        <a:ext cx="3437969" cy="1458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F2A0-5AC8-447A-985C-DBCCBFA98B9E}">
      <dsp:nvSpPr>
        <dsp:cNvPr id="0" name=""/>
        <dsp:cNvSpPr/>
      </dsp:nvSpPr>
      <dsp:spPr>
        <a:xfrm>
          <a:off x="0" y="2217"/>
          <a:ext cx="11481372" cy="10371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B80BB-7CCC-4B36-B942-35B2F4AF32C9}">
      <dsp:nvSpPr>
        <dsp:cNvPr id="0" name=""/>
        <dsp:cNvSpPr/>
      </dsp:nvSpPr>
      <dsp:spPr>
        <a:xfrm>
          <a:off x="313740" y="235578"/>
          <a:ext cx="570436" cy="570436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BFE3C-B6B3-4305-8F4C-AA2F3FC4CE42}">
      <dsp:nvSpPr>
        <dsp:cNvPr id="0" name=""/>
        <dsp:cNvSpPr/>
      </dsp:nvSpPr>
      <dsp:spPr>
        <a:xfrm>
          <a:off x="1197916" y="2217"/>
          <a:ext cx="5166617" cy="1037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66" tIns="109766" rIns="109766" bIns="1097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First four letter indicate the academic subject</a:t>
          </a:r>
        </a:p>
      </dsp:txBody>
      <dsp:txXfrm>
        <a:off x="1197916" y="2217"/>
        <a:ext cx="5166617" cy="1037157"/>
      </dsp:txXfrm>
    </dsp:sp>
    <dsp:sp modelId="{77A59ABD-1F1C-4920-B78C-49B4E0B9FC72}">
      <dsp:nvSpPr>
        <dsp:cNvPr id="0" name=""/>
        <dsp:cNvSpPr/>
      </dsp:nvSpPr>
      <dsp:spPr>
        <a:xfrm>
          <a:off x="6364533" y="2217"/>
          <a:ext cx="5115667" cy="1037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66" tIns="109766" rIns="109766" bIns="10976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Example: NURS = Nursing, PYSC = Psychology, etc.</a:t>
          </a:r>
        </a:p>
      </dsp:txBody>
      <dsp:txXfrm>
        <a:off x="6364533" y="2217"/>
        <a:ext cx="5115667" cy="1037157"/>
      </dsp:txXfrm>
    </dsp:sp>
    <dsp:sp modelId="{FF0C74FE-1694-4752-9217-C3A663361205}">
      <dsp:nvSpPr>
        <dsp:cNvPr id="0" name=""/>
        <dsp:cNvSpPr/>
      </dsp:nvSpPr>
      <dsp:spPr>
        <a:xfrm>
          <a:off x="0" y="1298664"/>
          <a:ext cx="11481372" cy="10371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043C8-B2A9-430E-8BAB-E2213445363E}">
      <dsp:nvSpPr>
        <dsp:cNvPr id="0" name=""/>
        <dsp:cNvSpPr/>
      </dsp:nvSpPr>
      <dsp:spPr>
        <a:xfrm>
          <a:off x="313740" y="1532024"/>
          <a:ext cx="570436" cy="57043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154C4-A25E-4D8C-9075-85B1784BA516}">
      <dsp:nvSpPr>
        <dsp:cNvPr id="0" name=""/>
        <dsp:cNvSpPr/>
      </dsp:nvSpPr>
      <dsp:spPr>
        <a:xfrm>
          <a:off x="1197916" y="1298664"/>
          <a:ext cx="5166617" cy="1037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66" tIns="109766" rIns="109766" bIns="1097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numbers identify the course and the academic level</a:t>
          </a:r>
        </a:p>
      </dsp:txBody>
      <dsp:txXfrm>
        <a:off x="1197916" y="1298664"/>
        <a:ext cx="5166617" cy="1037157"/>
      </dsp:txXfrm>
    </dsp:sp>
    <dsp:sp modelId="{5D5A3D38-E20B-4845-8F6D-900BBCD84BAA}">
      <dsp:nvSpPr>
        <dsp:cNvPr id="0" name=""/>
        <dsp:cNvSpPr/>
      </dsp:nvSpPr>
      <dsp:spPr>
        <a:xfrm>
          <a:off x="6364533" y="1298664"/>
          <a:ext cx="5115667" cy="1037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66" tIns="109766" rIns="109766" bIns="10976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Example: NURS </a:t>
          </a:r>
          <a:r>
            <a:rPr lang="en-US" sz="1600" b="0" u="sng" kern="1200" dirty="0"/>
            <a:t>2</a:t>
          </a:r>
          <a:r>
            <a:rPr lang="en-US" sz="1600" kern="1200" dirty="0"/>
            <a:t>000H = second year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NURS </a:t>
          </a:r>
          <a:r>
            <a:rPr lang="en-US" sz="1600" b="0" u="sng" kern="1200" dirty="0"/>
            <a:t>3</a:t>
          </a:r>
          <a:r>
            <a:rPr lang="en-US" sz="1600" kern="1200" dirty="0"/>
            <a:t>001H = third year</a:t>
          </a:r>
        </a:p>
      </dsp:txBody>
      <dsp:txXfrm>
        <a:off x="6364533" y="1298664"/>
        <a:ext cx="5115667" cy="1037157"/>
      </dsp:txXfrm>
    </dsp:sp>
    <dsp:sp modelId="{BAFD726C-A656-4383-9271-F0843FF28E5A}">
      <dsp:nvSpPr>
        <dsp:cNvPr id="0" name=""/>
        <dsp:cNvSpPr/>
      </dsp:nvSpPr>
      <dsp:spPr>
        <a:xfrm>
          <a:off x="0" y="2595110"/>
          <a:ext cx="11481372" cy="10371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48006-CE16-4CB7-AD69-856DFDE34B36}">
      <dsp:nvSpPr>
        <dsp:cNvPr id="0" name=""/>
        <dsp:cNvSpPr/>
      </dsp:nvSpPr>
      <dsp:spPr>
        <a:xfrm>
          <a:off x="313740" y="2828471"/>
          <a:ext cx="570436" cy="57043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98749-F696-4C92-AEAD-B82FB4783A0A}">
      <dsp:nvSpPr>
        <dsp:cNvPr id="0" name=""/>
        <dsp:cNvSpPr/>
      </dsp:nvSpPr>
      <dsp:spPr>
        <a:xfrm>
          <a:off x="1197916" y="2595110"/>
          <a:ext cx="5166617" cy="1037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66" tIns="109766" rIns="109766" bIns="1097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BScN = 20 credits</a:t>
          </a:r>
        </a:p>
      </dsp:txBody>
      <dsp:txXfrm>
        <a:off x="1197916" y="2595110"/>
        <a:ext cx="5166617" cy="1037157"/>
      </dsp:txXfrm>
    </dsp:sp>
    <dsp:sp modelId="{E649E266-21AE-4E60-BC95-979CDD4F1616}">
      <dsp:nvSpPr>
        <dsp:cNvPr id="0" name=""/>
        <dsp:cNvSpPr/>
      </dsp:nvSpPr>
      <dsp:spPr>
        <a:xfrm>
          <a:off x="6364533" y="2595110"/>
          <a:ext cx="5115667" cy="1037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66" tIns="109766" rIns="109766" bIns="10976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H = 0.5 credits (NURS 2000H) = Half Year or 1 Term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Y = 1.0 credits (INDG 2000Y) = Full Year or 2 Terms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C = 1.5 credits (NURS 4020C) = Clinical Course, 1 Term, 300 hours</a:t>
          </a:r>
          <a:endParaRPr lang="en-US" sz="1400" kern="1200" dirty="0"/>
        </a:p>
      </dsp:txBody>
      <dsp:txXfrm>
        <a:off x="6364533" y="2595110"/>
        <a:ext cx="5115667" cy="1037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1488A-1FEF-45E0-B17E-73D0428C1023}">
      <dsp:nvSpPr>
        <dsp:cNvPr id="0" name=""/>
        <dsp:cNvSpPr/>
      </dsp:nvSpPr>
      <dsp:spPr>
        <a:xfrm>
          <a:off x="769724" y="5426"/>
          <a:ext cx="1955812" cy="195581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48FB8-3926-49A5-940E-32797E4923F6}">
      <dsp:nvSpPr>
        <dsp:cNvPr id="0" name=""/>
        <dsp:cNvSpPr/>
      </dsp:nvSpPr>
      <dsp:spPr>
        <a:xfrm>
          <a:off x="1186537" y="422238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7F04F-D801-4C72-AB7F-4168386FF459}">
      <dsp:nvSpPr>
        <dsp:cNvPr id="0" name=""/>
        <dsp:cNvSpPr/>
      </dsp:nvSpPr>
      <dsp:spPr>
        <a:xfrm>
          <a:off x="144506" y="2570426"/>
          <a:ext cx="3206250" cy="123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100" b="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kern="1200" dirty="0">
              <a:solidFill>
                <a:schemeClr val="accent1"/>
              </a:solidFill>
            </a:rPr>
            <a:t>Helpful how-to videos are available on the Advising website: </a:t>
          </a:r>
          <a:endParaRPr lang="en-US" sz="1600" kern="1200" dirty="0">
            <a:solidFill>
              <a:schemeClr val="accent1"/>
            </a:solidFill>
          </a:endParaRPr>
        </a:p>
      </dsp:txBody>
      <dsp:txXfrm>
        <a:off x="144506" y="2570426"/>
        <a:ext cx="3206250" cy="1238428"/>
      </dsp:txXfrm>
    </dsp:sp>
    <dsp:sp modelId="{C1DB2A4E-9C7A-498A-9F81-CE5724D73609}">
      <dsp:nvSpPr>
        <dsp:cNvPr id="0" name=""/>
        <dsp:cNvSpPr/>
      </dsp:nvSpPr>
      <dsp:spPr>
        <a:xfrm>
          <a:off x="4537068" y="5426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C9DFD-61DC-4F17-A6E3-E3B76A6B1D1F}">
      <dsp:nvSpPr>
        <dsp:cNvPr id="0" name=""/>
        <dsp:cNvSpPr/>
      </dsp:nvSpPr>
      <dsp:spPr>
        <a:xfrm>
          <a:off x="4953881" y="422238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D0290-3DA1-4BAF-9391-F20B10374FEF}">
      <dsp:nvSpPr>
        <dsp:cNvPr id="0" name=""/>
        <dsp:cNvSpPr/>
      </dsp:nvSpPr>
      <dsp:spPr>
        <a:xfrm>
          <a:off x="3911850" y="2570426"/>
          <a:ext cx="3206250" cy="123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200" b="0" kern="1200" dirty="0">
            <a:hlinkClick xmlns:r="http://schemas.openxmlformats.org/officeDocument/2006/relationships" r:id="rId5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kern="1200" dirty="0">
              <a:hlinkClick xmlns:r="http://schemas.openxmlformats.org/officeDocument/2006/relationships" r:id="rId5"/>
            </a:rPr>
            <a:t>https://www.trentu.ca/advising/course-selection-and-registration/register-courses</a:t>
          </a:r>
          <a:r>
            <a:rPr lang="en-US" sz="1600" kern="1200" dirty="0"/>
            <a:t> </a:t>
          </a:r>
        </a:p>
      </dsp:txBody>
      <dsp:txXfrm>
        <a:off x="3911850" y="2570426"/>
        <a:ext cx="3206250" cy="1238428"/>
      </dsp:txXfrm>
    </dsp:sp>
    <dsp:sp modelId="{2A4DFD8A-0769-4D4E-9E3D-3B79F94828CC}">
      <dsp:nvSpPr>
        <dsp:cNvPr id="0" name=""/>
        <dsp:cNvSpPr/>
      </dsp:nvSpPr>
      <dsp:spPr>
        <a:xfrm>
          <a:off x="8304412" y="5426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FCA83-06AF-4AD6-82DE-8046B1AB0C9C}">
      <dsp:nvSpPr>
        <dsp:cNvPr id="0" name=""/>
        <dsp:cNvSpPr/>
      </dsp:nvSpPr>
      <dsp:spPr>
        <a:xfrm>
          <a:off x="8721225" y="422238"/>
          <a:ext cx="1122187" cy="112218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82324-9542-4D2A-BE9B-40676AE27A98}">
      <dsp:nvSpPr>
        <dsp:cNvPr id="0" name=""/>
        <dsp:cNvSpPr/>
      </dsp:nvSpPr>
      <dsp:spPr>
        <a:xfrm>
          <a:off x="7679193" y="2570426"/>
          <a:ext cx="3206250" cy="123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Let’s look at the registration system…Self-Service </a:t>
          </a:r>
        </a:p>
      </dsp:txBody>
      <dsp:txXfrm>
        <a:off x="7679193" y="2570426"/>
        <a:ext cx="3206250" cy="1238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5CA0F-65DF-4243-97AC-2400702FE21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3C221-C3FB-3D4C-A42A-8EA27A9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0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3C221-C3FB-3D4C-A42A-8EA27A9703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8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3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6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Bullet Lis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8989" y="2668699"/>
            <a:ext cx="11394024" cy="3437263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98989" y="1635989"/>
            <a:ext cx="11394024" cy="8447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733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263054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5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6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2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5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1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1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8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179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  <p:sldLayoutId id="2147483726" r:id="rId12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entu.ca/registrar/timetable/undergraduat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nursingadmissions@trentu.ca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ursingadvising@trentu.ca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entu.ca/indigenous/icr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5339-AED9-97C7-D4AF-AE22FC7B28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99281" y="4294823"/>
            <a:ext cx="10993438" cy="8048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Program overview and course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9830A-73D3-6DE0-99F6-2FC90B27B02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9455" y="5727066"/>
            <a:ext cx="10993438" cy="804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Kathleen Crook, Academic Coordinator, Trent/Fleming School of Nursing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4924B-9A78-879D-CFBB-4F120C9638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08" y="867612"/>
            <a:ext cx="9640703" cy="34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9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52BA-6B56-2DFD-D655-2F9457FE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Planning &amp;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1258-B696-D779-9C75-84D607472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035277"/>
            <a:ext cx="10853723" cy="382577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b="0" dirty="0"/>
              <a:t>Trent has priority registration, meaning the number of credits completed determines when a student can register.</a:t>
            </a:r>
            <a:endParaRPr lang="en-US" dirty="0"/>
          </a:p>
          <a:p>
            <a:pPr marL="342900" indent="-285750"/>
            <a:r>
              <a:rPr lang="en-US" dirty="0"/>
              <a:t>Priority registration schedule posted on the timetable webpage: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https://www.trentu.ca/registrar/timetable/undergraduate</a:t>
            </a: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Registration opens for ALL students June 26th</a:t>
            </a:r>
          </a:p>
          <a:p>
            <a:r>
              <a:rPr lang="en-US" dirty="0"/>
              <a:t>The TFSON will be hosting registration support zoom sessions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Links will be shared in June on Blackboard and by email</a:t>
            </a:r>
          </a:p>
        </p:txBody>
      </p:sp>
    </p:spTree>
    <p:extLst>
      <p:ext uri="{BB962C8B-B14F-4D97-AF65-F5344CB8AC3E}">
        <p14:creationId xmlns:p14="http://schemas.microsoft.com/office/powerpoint/2010/main" val="215412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F372-125D-0ECF-B04D-8E23098D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credits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D1A889-9FF6-8B24-6979-C574C1F99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see what you’ve been awarded go to MyTrent &gt; Academics &gt; Transfer Credits icon</a:t>
            </a:r>
          </a:p>
          <a:p>
            <a:pPr marL="40005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be evaluated for additional transfer credit, send full course syllabi to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nursingadmissions@trentu.ca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 transfer vs. general or unassigned transfer</a:t>
            </a:r>
          </a:p>
          <a:p>
            <a:pPr marL="72405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 1020H direct Trent credit equivalent</a:t>
            </a:r>
          </a:p>
          <a:p>
            <a:pPr marL="72405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ARTS YR1 general first year elective</a:t>
            </a:r>
          </a:p>
          <a:p>
            <a:pPr marL="40005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transfer credit to satisfy required courses or electives.  Ensure they are at the right course code and year level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8975902C-AA14-8F03-CB25-F8D395A31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1564" y="3429000"/>
            <a:ext cx="1914832" cy="19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DA166-E3C9-4288-5940-C98B64CD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Course Planning &amp; Registration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8E7418-AA30-FB7A-8E62-9E5C46DBDB7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7007065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89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162BF-EE74-A8A7-6500-FDFDED44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92" y="2163096"/>
            <a:ext cx="3031852" cy="195661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Course Planning &amp; Registration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Tips!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58AEB2-AF96-D7FC-28E5-D41376AB9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928" y="825910"/>
            <a:ext cx="6650991" cy="5584722"/>
          </a:xfrm>
        </p:spPr>
        <p:txBody>
          <a:bodyPr>
            <a:normAutofit/>
          </a:bodyPr>
          <a:lstStyle/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required User Agreements now!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your Program Map as a guide when planning your schedule in Self-Service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Remember: Adding a course to your plan does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register you in the course </a:t>
            </a:r>
            <a:endParaRPr 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your registration day a blue “Register” button will appear next to your course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“Register now” at the top of the screen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 now” MUST be used for winter term and any time you are in a clinical course with a co-requisite theory!</a:t>
            </a:r>
          </a:p>
          <a:p>
            <a:endParaRPr lang="en-US" dirty="0"/>
          </a:p>
        </p:txBody>
      </p:sp>
      <p:pic>
        <p:nvPicPr>
          <p:cNvPr id="9" name="Graphic 8" descr="Daily calendar with solid fill">
            <a:extLst>
              <a:ext uri="{FF2B5EF4-FFF2-40B4-BE49-F238E27FC236}">
                <a16:creationId xmlns:a16="http://schemas.microsoft.com/office/drawing/2014/main" id="{D8D3B0AD-2698-D8E4-7027-C663960E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755" y="3429000"/>
            <a:ext cx="2189895" cy="21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3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226E28-25C8-D882-8558-8134D436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74" y="700377"/>
            <a:ext cx="3795296" cy="11887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Information resources</a:t>
            </a:r>
            <a:b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b="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027F4-C8D9-35A0-EAB9-EBF1466F0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34" y="1593364"/>
            <a:ext cx="4036976" cy="48074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TFSON Intranet: accessed through myTrent, Blackboard tab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Announcements, opportunities, events, reminders, etc.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Handbook: Available on the website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https://www.trentu.ca/nursing/student-services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Academic  Calendar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https://www.trentu.ca/registrar/academic-calendar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Academic Timetable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https://www.trentu.ca/registrar/academic-timetable </a:t>
            </a:r>
          </a:p>
          <a:p>
            <a:pPr>
              <a:lnSpc>
                <a:spcPct val="110000"/>
              </a:lnSpc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picture containing clothing, person, indoor, medical equipment">
            <a:extLst>
              <a:ext uri="{FF2B5EF4-FFF2-40B4-BE49-F238E27FC236}">
                <a16:creationId xmlns:a16="http://schemas.microsoft.com/office/drawing/2014/main" id="{F905C363-0C1B-D92D-ED08-839D3D7509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44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7C1FD-3997-BE03-6A7E-66964760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819" y="702156"/>
            <a:ext cx="4227871" cy="118872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Save the date!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901C518B-E72D-8182-6526-94A0C1CFA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E133-C03F-0C00-B63E-71A7D17F1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854102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Nursing Fall Orientation &amp; Welcome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Tuesday September 3rd, 2024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Additional details will be shared prior to September</a:t>
            </a:r>
          </a:p>
        </p:txBody>
      </p:sp>
    </p:spTree>
    <p:extLst>
      <p:ext uri="{BB962C8B-B14F-4D97-AF65-F5344CB8AC3E}">
        <p14:creationId xmlns:p14="http://schemas.microsoft.com/office/powerpoint/2010/main" val="333453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, tree, sky, water&#10;&#10;Description automatically generated">
            <a:extLst>
              <a:ext uri="{FF2B5EF4-FFF2-40B4-BE49-F238E27FC236}">
                <a16:creationId xmlns:a16="http://schemas.microsoft.com/office/drawing/2014/main" id="{2EDC0390-77B0-662F-C229-625E85CF52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152B7-1263-51EF-D444-CB6F4123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0" y="1131195"/>
            <a:ext cx="3730810" cy="1247938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Contact Information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709B39-DB0C-3094-6145-B5F61AE7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1" y="2438399"/>
            <a:ext cx="3730810" cy="3505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Advising Questions: </a:t>
            </a:r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nursingadvising@trentu.ca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83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Introductions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Program Overview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Course Planning and Registration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Information &amp; Resources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76780" y="5956137"/>
            <a:ext cx="544874" cy="365125"/>
          </a:xfrm>
        </p:spPr>
        <p:txBody>
          <a:bodyPr>
            <a:normAutofit/>
          </a:bodyPr>
          <a:lstStyle/>
          <a:p>
            <a:pPr defTabSz="609585">
              <a:spcAft>
                <a:spcPts val="600"/>
              </a:spcAft>
            </a:pPr>
            <a:fld id="{A21E8A3B-FC14-144C-AC26-DE3BCE97D7C1}" type="slidenum">
              <a:rPr lang="en-US"/>
              <a:pPr defTabSz="609585"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6" name="Picture 5" descr="Desk with stethoscope and computer keyboard">
            <a:extLst>
              <a:ext uri="{FF2B5EF4-FFF2-40B4-BE49-F238E27FC236}">
                <a16:creationId xmlns:a16="http://schemas.microsoft.com/office/drawing/2014/main" id="{3AF4A0B0-43FC-7693-DEA8-48118D73B2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9DF7395-8DC1-E8D0-54A3-E34F96A2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143" y="936717"/>
            <a:ext cx="6720451" cy="5278695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en-US" sz="1900" b="1" dirty="0">
                <a:solidFill>
                  <a:srgbClr val="FFFFFF"/>
                </a:solidFill>
              </a:rPr>
              <a:t>Kathleen Crook, Academic Coordinator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/>
              <a:t>Advise students with respect to program planning and goal setting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/>
              <a:t>Work with students who are experiencing significant personal or academic challenges.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/>
              <a:t>Provides advice or referral to more appropriate support service (i.e. faculty, financial services, academic skills, counselling services, and other on and off-campus resources)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Graphic 6" descr="Users with solid fill">
            <a:extLst>
              <a:ext uri="{FF2B5EF4-FFF2-40B4-BE49-F238E27FC236}">
                <a16:creationId xmlns:a16="http://schemas.microsoft.com/office/drawing/2014/main" id="{D2021A2D-6452-93D5-8484-8EEDDB42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278" y="2014336"/>
            <a:ext cx="2829328" cy="28293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F3F7A6-9E41-B717-CB7E-64A572CE70F3}"/>
              </a:ext>
            </a:extLst>
          </p:cNvPr>
          <p:cNvSpPr txBox="1"/>
          <p:nvPr/>
        </p:nvSpPr>
        <p:spPr>
          <a:xfrm>
            <a:off x="446533" y="526605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165938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7E4B-4D0E-117D-5461-CB25CB38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62083"/>
            <a:ext cx="11029616" cy="1188720"/>
          </a:xfrm>
        </p:spPr>
        <p:txBody>
          <a:bodyPr>
            <a:normAutofit/>
          </a:bodyPr>
          <a:lstStyle/>
          <a:p>
            <a:r>
              <a:rPr lang="en-US" sz="4000" dirty="0"/>
              <a:t>Our School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A20013-D10A-45D7-E832-5E70D3E8A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381635"/>
              </p:ext>
            </p:extLst>
          </p:nvPr>
        </p:nvGraphicFramePr>
        <p:xfrm>
          <a:off x="581193" y="1890876"/>
          <a:ext cx="9103582" cy="347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4043F7E-162C-D740-5D32-F8D5DE542AD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765" y="5009301"/>
            <a:ext cx="1701070" cy="1093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CA724A-5210-3835-13C4-68C6DFEC9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861" y="4967125"/>
            <a:ext cx="3384376" cy="1177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2" descr="https://encrypted-tbn2.gstatic.com/images?q=tbn:ANd9GcQS_drouuH-ol2NWy8cCHZzN54eIkHZptYvfNbI9KYedOEmmJ4Zgw">
            <a:extLst>
              <a:ext uri="{FF2B5EF4-FFF2-40B4-BE49-F238E27FC236}">
                <a16:creationId xmlns:a16="http://schemas.microsoft.com/office/drawing/2014/main" id="{C202CFDD-FC60-6A72-7E65-A3F74487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7263" y="4968914"/>
            <a:ext cx="1093544" cy="1093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713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DE18-8970-D7E1-75E6-A0503AA8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Program map &amp; Calendar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722722F-6BB1-495B-ED48-89A06F081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263814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42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DDF273-E040-4765-AD05-872458E1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592B42C-58FA-4A86-86F9-BA64DFB52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AE81AC-D16D-497C-95C0-16E491F1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65720C-012A-4C28-8AA5-75E0C7CC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0" y="453643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2137993-2819-4F0D-9767-4F7C41F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9E8B1E-9FF3-4471-BF13-F774FD86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652" y="638175"/>
            <a:ext cx="3700760" cy="57523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DB9D6-C7EC-1D5F-DA78-BDA912EA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Year one Program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11029-65F2-B73E-90ED-E11EE1736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52" y="770781"/>
            <a:ext cx="3394660" cy="4629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DDD7DE-9AB5-2D51-CDA9-8DD45FC88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47" y="678866"/>
            <a:ext cx="3149153" cy="58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4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A76-8E86-ECB1-EA0E-885D29C2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Course Codes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E00E20-359F-20E2-FD45-FFC6B99DD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687163"/>
              </p:ext>
            </p:extLst>
          </p:nvPr>
        </p:nvGraphicFramePr>
        <p:xfrm>
          <a:off x="355314" y="2340864"/>
          <a:ext cx="11481372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65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A379-0A9D-4B1A-D299-7BCD1C0A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1B568-B272-59F5-A423-9FE7F67C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95948"/>
            <a:ext cx="9652572" cy="4367274"/>
          </a:xfrm>
        </p:spPr>
        <p:txBody>
          <a:bodyPr>
            <a:normAutofit fontScale="55000" lnSpcReduction="20000"/>
          </a:bodyPr>
          <a:lstStyle/>
          <a:p>
            <a:pPr marL="57150" indent="0">
              <a:buNone/>
            </a:pPr>
            <a:r>
              <a:rPr lang="en-US" sz="2900" dirty="0"/>
              <a:t>4.5 credits total for the degree:</a:t>
            </a:r>
          </a:p>
          <a:p>
            <a:pPr marL="342900" indent="-285750"/>
            <a:r>
              <a:rPr lang="en-US" sz="2900" dirty="0"/>
              <a:t>Can take electives at any time, in any order, but must be done before graduation</a:t>
            </a:r>
          </a:p>
          <a:p>
            <a:pPr marL="342900" indent="-285750"/>
            <a:r>
              <a:rPr lang="en-US" sz="2900" dirty="0"/>
              <a:t>Compressed students: typically coming in with most or all electives complete</a:t>
            </a:r>
          </a:p>
          <a:p>
            <a:pPr marL="838350" lvl="1" indent="-457200">
              <a:buFont typeface="Wingdings" panose="05000000000000000000" pitchFamily="2" charset="2"/>
              <a:buChar char="Ø"/>
            </a:pPr>
            <a:r>
              <a:rPr lang="en-US" sz="2900" dirty="0"/>
              <a:t>Check your Transfer Credits to see which you have met from the “Requirements Prior to Starting” and mapped out courses 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What should I take?</a:t>
            </a:r>
          </a:p>
          <a:p>
            <a:r>
              <a:rPr lang="en-US" sz="2900" dirty="0"/>
              <a:t>What are your interests? Try something new!</a:t>
            </a:r>
          </a:p>
          <a:p>
            <a:r>
              <a:rPr lang="en-US" sz="2900" dirty="0"/>
              <a:t>Nursing Strategic Foci</a:t>
            </a:r>
          </a:p>
          <a:p>
            <a:pPr lvl="1"/>
            <a:r>
              <a:rPr lang="en-US" sz="2900" dirty="0"/>
              <a:t>Indigenous Communities, aging, mental health, rural health and women’s health and gender</a:t>
            </a:r>
          </a:p>
          <a:p>
            <a:r>
              <a:rPr lang="en-US" sz="2900" dirty="0"/>
              <a:t>Research senior level electives</a:t>
            </a:r>
          </a:p>
          <a:p>
            <a:r>
              <a:rPr lang="en-US" sz="2900" dirty="0"/>
              <a:t>ICR credit!</a:t>
            </a:r>
          </a:p>
          <a:p>
            <a:pPr marL="324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4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9413-ADBC-0781-2704-7BFD3029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8465-AB68-4D8B-3D12-E06D29865D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b="1" dirty="0"/>
              <a:t>Forced Choice Elective</a:t>
            </a:r>
          </a:p>
          <a:p>
            <a:pPr marL="57150" indent="0">
              <a:buNone/>
            </a:pPr>
            <a:r>
              <a:rPr lang="en-US" sz="1700" dirty="0"/>
              <a:t>Collaborative = Year 3 semester 6</a:t>
            </a:r>
          </a:p>
          <a:p>
            <a:pPr marL="57150" indent="0">
              <a:buNone/>
            </a:pPr>
            <a:r>
              <a:rPr lang="en-US" sz="1700" dirty="0"/>
              <a:t>Compressed = Year 2 semester 5 </a:t>
            </a:r>
          </a:p>
          <a:p>
            <a:pPr marL="0" indent="0">
              <a:buNone/>
            </a:pPr>
            <a:endParaRPr lang="en-US" sz="1700" b="1" dirty="0"/>
          </a:p>
          <a:p>
            <a:pPr marL="4000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PHIL 2390H  - Biomedical Ethics</a:t>
            </a:r>
          </a:p>
          <a:p>
            <a:pPr marL="4000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SOCI-WMST 2430H – Social of Gender</a:t>
            </a:r>
          </a:p>
          <a:p>
            <a:pPr marL="4000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NURS 3560H – Advanced Pathophysiology &amp; Pharmacology</a:t>
            </a:r>
          </a:p>
          <a:p>
            <a:pPr marL="4000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PSYC 3560H –Family Development</a:t>
            </a:r>
          </a:p>
          <a:p>
            <a:pPr marL="4000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PSYC 3750H – Health Psychology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23FAC9-2B8A-35D2-9C45-DD5F7A50C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8" y="1482016"/>
            <a:ext cx="5194769" cy="41430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b="1" dirty="0"/>
              <a:t>Indigenous Course Requirement (ICR)</a:t>
            </a:r>
          </a:p>
          <a:p>
            <a:pPr marL="0" indent="0">
              <a:buNone/>
            </a:pPr>
            <a:r>
              <a:rPr lang="en-US" sz="1700" dirty="0"/>
              <a:t>All students pursuing a Trent degree require 0.5 credit from the Approved Indigenous Course List (ICR)</a:t>
            </a:r>
          </a:p>
          <a:p>
            <a:pPr marL="0" indent="0">
              <a:buNone/>
            </a:pPr>
            <a:r>
              <a:rPr lang="en-US" sz="1700" dirty="0">
                <a:hlinkClick r:id="rId2"/>
              </a:rPr>
              <a:t>https://www.trentu.ca/indigenous/icr</a:t>
            </a:r>
            <a:r>
              <a:rPr lang="en-US" sz="17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Take as one of your electives (i.e. 0.5 credit at the 2000-level)</a:t>
            </a:r>
          </a:p>
          <a:p>
            <a:pPr marL="6097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INDG 2030H, 2306H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If all your electives are complete, you still need to take an ICR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1301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F7F38512A6644950FD322DCDC0847" ma:contentTypeVersion="6" ma:contentTypeDescription="Create a new document." ma:contentTypeScope="" ma:versionID="ea79d0e916ad573968487e9076c5192a">
  <xsd:schema xmlns:xsd="http://www.w3.org/2001/XMLSchema" xmlns:xs="http://www.w3.org/2001/XMLSchema" xmlns:p="http://schemas.microsoft.com/office/2006/metadata/properties" xmlns:ns2="a4a6b10d-df5a-4f3c-9bca-08b854d3fedf" xmlns:ns3="dec5277a-2db4-46fd-aca3-f2a46efb7fbf" targetNamespace="http://schemas.microsoft.com/office/2006/metadata/properties" ma:root="true" ma:fieldsID="dc3321cb999c0468ae44a2902b4a2e59" ns2:_="" ns3:_="">
    <xsd:import namespace="a4a6b10d-df5a-4f3c-9bca-08b854d3fedf"/>
    <xsd:import namespace="dec5277a-2db4-46fd-aca3-f2a46efb7f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6b10d-df5a-4f3c-9bca-08b854d3fe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5277a-2db4-46fd-aca3-f2a46efb7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C931C0-0D27-4AE9-B71A-48A2AE6967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F11C35-24C4-43DD-BB84-F120EDBAC1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a6b10d-df5a-4f3c-9bca-08b854d3fedf"/>
    <ds:schemaRef ds:uri="dec5277a-2db4-46fd-aca3-f2a46efb7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05B15B-8695-48BE-9980-7B2DB1848E6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ec5277a-2db4-46fd-aca3-f2a46efb7fbf"/>
    <ds:schemaRef ds:uri="a4a6b10d-df5a-4f3c-9bca-08b854d3fed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25660</TotalTime>
  <Words>897</Words>
  <Application>Microsoft Office PowerPoint</Application>
  <PresentationFormat>Widescreen</PresentationFormat>
  <Paragraphs>116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Nova Light</vt:lpstr>
      <vt:lpstr>Calibri</vt:lpstr>
      <vt:lpstr>Wingdings</vt:lpstr>
      <vt:lpstr>Wingdings 2</vt:lpstr>
      <vt:lpstr>DividendVTI</vt:lpstr>
      <vt:lpstr>Program overview and course Planning</vt:lpstr>
      <vt:lpstr>agenda</vt:lpstr>
      <vt:lpstr>PowerPoint Presentation</vt:lpstr>
      <vt:lpstr>Our School</vt:lpstr>
      <vt:lpstr>Program map &amp; Calendar</vt:lpstr>
      <vt:lpstr>Year one Program overview</vt:lpstr>
      <vt:lpstr>Decoding Course Codes</vt:lpstr>
      <vt:lpstr>ELECTIVES</vt:lpstr>
      <vt:lpstr>Electives </vt:lpstr>
      <vt:lpstr>Course Planning &amp; Registration</vt:lpstr>
      <vt:lpstr>Transfer credits</vt:lpstr>
      <vt:lpstr>Course Planning &amp; Registration</vt:lpstr>
      <vt:lpstr>Course Planning &amp; Registration  Tips!   </vt:lpstr>
      <vt:lpstr>Information resources  </vt:lpstr>
      <vt:lpstr>Save the date!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Programs in Nursing</dc:title>
  <dc:creator>Ellen Buck-McFadyen</dc:creator>
  <cp:lastModifiedBy>Brent Wadlow</cp:lastModifiedBy>
  <cp:revision>33</cp:revision>
  <dcterms:created xsi:type="dcterms:W3CDTF">2023-06-01T10:33:04Z</dcterms:created>
  <dcterms:modified xsi:type="dcterms:W3CDTF">2024-06-11T15:23:05Z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0x0101003FDF7F38512A6644950FD322DCDC0847</vt:lpwstr>
  </property>
</Properties>
</file>