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77" r:id="rId10"/>
    <p:sldId id="268" r:id="rId11"/>
    <p:sldId id="269" r:id="rId12"/>
    <p:sldId id="270" r:id="rId13"/>
    <p:sldId id="276" r:id="rId14"/>
    <p:sldId id="271" r:id="rId15"/>
    <p:sldId id="273" r:id="rId16"/>
    <p:sldId id="278" r:id="rId17"/>
    <p:sldId id="275" r:id="rId18"/>
    <p:sldId id="274" r:id="rId19"/>
  </p:sldIdLst>
  <p:sldSz cx="9144000" cy="5143500" type="screen16x9"/>
  <p:notesSz cx="6858000" cy="9144000"/>
  <p:embeddedFontLst>
    <p:embeddedFont>
      <p:font typeface="Armata" panose="020B0604020202020204" charset="0"/>
      <p:regular r:id="rId21"/>
    </p:embeddedFont>
    <p:embeddedFont>
      <p:font typeface="Candal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Google Shape;8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g214df3c7d35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0" name="Google Shape;1780;g214df3c7d35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" name="Google Shape;1800;g214df3c7d35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1" name="Google Shape;1801;g214df3c7d35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" name="Google Shape;2026;g2178ea30e1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7" name="Google Shape;2027;g2178ea30e1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" name="Google Shape;2026;g2178ea30e1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7" name="Google Shape;2027;g2178ea30e1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6013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" name="Google Shape;2252;g12c8ebe0e9a_0_4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3" name="Google Shape;2253;g12c8ebe0e9a_0_4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g12c4f612e9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7" name="Google Shape;2457;g12c4f612e9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" name="Google Shape;2026;g2178ea30e1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7" name="Google Shape;2027;g2178ea30e1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3228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g12c4f612e9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7" name="Google Shape;2457;g12c4f612e9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07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" name="Google Shape;2596;g1f963f3b04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7" name="Google Shape;2597;g1f963f3b04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12c4f612e9e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12c4f612e9e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Google Shape;1281;g12c4f612e9e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2" name="Google Shape;1282;g12c4f612e9e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g12c4f612e9e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2" name="Google Shape;1412;g12c4f612e9e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g214a2c1d23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g214a2c1d23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214a2c1d239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214a2c1d239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Google Shape;1679;g214df3c7d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0" name="Google Shape;1680;g214df3c7d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g214df3c7d35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5" name="Google Shape;1735;g214df3c7d35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g214df3c7d35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5" name="Google Shape;1735;g214df3c7d35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4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56075" y="2181225"/>
            <a:ext cx="6611400" cy="17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 b="1">
                <a:latin typeface="Candal"/>
                <a:ea typeface="Candal"/>
                <a:cs typeface="Candal"/>
                <a:sym typeface="Cand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56075" y="3963075"/>
            <a:ext cx="66114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477642" y="2356968"/>
            <a:ext cx="502368" cy="313612"/>
            <a:chOff x="8068696" y="916317"/>
            <a:chExt cx="317452" cy="198175"/>
          </a:xfrm>
        </p:grpSpPr>
        <p:sp>
          <p:nvSpPr>
            <p:cNvPr id="13" name="Google Shape;13;p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1531919">
            <a:off x="5186509" y="233062"/>
            <a:ext cx="364909" cy="496355"/>
            <a:chOff x="6048053" y="559915"/>
            <a:chExt cx="230584" cy="313643"/>
          </a:xfrm>
        </p:grpSpPr>
        <p:sp>
          <p:nvSpPr>
            <p:cNvPr id="18" name="Google Shape;18;p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23" name="Google Shape;23;p2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349040" y="1551100"/>
            <a:ext cx="501524" cy="377094"/>
            <a:chOff x="5381375" y="1945244"/>
            <a:chExt cx="316919" cy="238290"/>
          </a:xfrm>
        </p:grpSpPr>
        <p:sp>
          <p:nvSpPr>
            <p:cNvPr id="28" name="Google Shape;28;p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8680000" y="33492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>
            <a:spLocks noGrp="1"/>
          </p:cNvSpPr>
          <p:nvPr>
            <p:ph type="title" hasCustomPrompt="1"/>
          </p:nvPr>
        </p:nvSpPr>
        <p:spPr>
          <a:xfrm>
            <a:off x="2214600" y="1543050"/>
            <a:ext cx="4714800" cy="16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11"/>
          <p:cNvSpPr txBox="1">
            <a:spLocks noGrp="1"/>
          </p:cNvSpPr>
          <p:nvPr>
            <p:ph type="subTitle" idx="1"/>
          </p:nvPr>
        </p:nvSpPr>
        <p:spPr>
          <a:xfrm>
            <a:off x="2214600" y="3124200"/>
            <a:ext cx="47148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36" name="Google Shape;236;p11"/>
          <p:cNvGrpSpPr/>
          <p:nvPr/>
        </p:nvGrpSpPr>
        <p:grpSpPr>
          <a:xfrm>
            <a:off x="2795532" y="157585"/>
            <a:ext cx="393080" cy="492538"/>
            <a:chOff x="7462019" y="2740914"/>
            <a:chExt cx="248392" cy="311241"/>
          </a:xfrm>
        </p:grpSpPr>
        <p:sp>
          <p:nvSpPr>
            <p:cNvPr id="237" name="Google Shape;237;p11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41;p11"/>
          <p:cNvGrpSpPr/>
          <p:nvPr/>
        </p:nvGrpSpPr>
        <p:grpSpPr>
          <a:xfrm>
            <a:off x="5717867" y="4590067"/>
            <a:ext cx="362486" cy="496218"/>
            <a:chOff x="7665335" y="2885404"/>
            <a:chExt cx="229059" cy="313566"/>
          </a:xfrm>
        </p:grpSpPr>
        <p:sp>
          <p:nvSpPr>
            <p:cNvPr id="242" name="Google Shape;242;p11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1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11"/>
          <p:cNvGrpSpPr/>
          <p:nvPr/>
        </p:nvGrpSpPr>
        <p:grpSpPr>
          <a:xfrm>
            <a:off x="1847497" y="4472469"/>
            <a:ext cx="504021" cy="361201"/>
            <a:chOff x="8201303" y="1121442"/>
            <a:chExt cx="318496" cy="228247"/>
          </a:xfrm>
        </p:grpSpPr>
        <p:sp>
          <p:nvSpPr>
            <p:cNvPr id="247" name="Google Shape;247;p1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11"/>
          <p:cNvSpPr/>
          <p:nvPr/>
        </p:nvSpPr>
        <p:spPr>
          <a:xfrm>
            <a:off x="602600" y="55148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1"/>
          <p:cNvSpPr/>
          <p:nvPr/>
        </p:nvSpPr>
        <p:spPr>
          <a:xfrm>
            <a:off x="7108375" y="44160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1"/>
          <p:cNvSpPr/>
          <p:nvPr/>
        </p:nvSpPr>
        <p:spPr>
          <a:xfrm>
            <a:off x="629338" y="41948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1"/>
          <p:cNvSpPr/>
          <p:nvPr/>
        </p:nvSpPr>
        <p:spPr>
          <a:xfrm>
            <a:off x="7870375" y="428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4"/>
          <p:cNvSpPr txBox="1">
            <a:spLocks noGrp="1"/>
          </p:cNvSpPr>
          <p:nvPr>
            <p:ph type="title" hasCustomPrompt="1"/>
          </p:nvPr>
        </p:nvSpPr>
        <p:spPr>
          <a:xfrm>
            <a:off x="720000" y="1463222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0" name="Google Shape;300;p14"/>
          <p:cNvSpPr txBox="1">
            <a:spLocks noGrp="1"/>
          </p:cNvSpPr>
          <p:nvPr>
            <p:ph type="subTitle" idx="1"/>
          </p:nvPr>
        </p:nvSpPr>
        <p:spPr>
          <a:xfrm>
            <a:off x="713375" y="3410468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4"/>
          <p:cNvSpPr txBox="1">
            <a:spLocks noGrp="1"/>
          </p:cNvSpPr>
          <p:nvPr>
            <p:ph type="title" idx="2" hasCustomPrompt="1"/>
          </p:nvPr>
        </p:nvSpPr>
        <p:spPr>
          <a:xfrm>
            <a:off x="3429000" y="1463209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2" name="Google Shape;302;p14"/>
          <p:cNvSpPr txBox="1">
            <a:spLocks noGrp="1"/>
          </p:cNvSpPr>
          <p:nvPr>
            <p:ph type="subTitle" idx="3"/>
          </p:nvPr>
        </p:nvSpPr>
        <p:spPr>
          <a:xfrm>
            <a:off x="3429000" y="3410426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4"/>
          <p:cNvSpPr txBox="1">
            <a:spLocks noGrp="1"/>
          </p:cNvSpPr>
          <p:nvPr>
            <p:ph type="title" idx="4" hasCustomPrompt="1"/>
          </p:nvPr>
        </p:nvSpPr>
        <p:spPr>
          <a:xfrm>
            <a:off x="6138000" y="1463209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4" name="Google Shape;304;p14"/>
          <p:cNvSpPr txBox="1">
            <a:spLocks noGrp="1"/>
          </p:cNvSpPr>
          <p:nvPr>
            <p:ph type="subTitle" idx="5"/>
          </p:nvPr>
        </p:nvSpPr>
        <p:spPr>
          <a:xfrm>
            <a:off x="6144625" y="3410426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4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4"/>
          <p:cNvSpPr txBox="1">
            <a:spLocks noGrp="1"/>
          </p:cNvSpPr>
          <p:nvPr>
            <p:ph type="title" idx="7"/>
          </p:nvPr>
        </p:nvSpPr>
        <p:spPr>
          <a:xfrm>
            <a:off x="713375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rgbClr val="78C0B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07" name="Google Shape;307;p14"/>
          <p:cNvSpPr txBox="1">
            <a:spLocks noGrp="1"/>
          </p:cNvSpPr>
          <p:nvPr>
            <p:ph type="title" idx="8"/>
          </p:nvPr>
        </p:nvSpPr>
        <p:spPr>
          <a:xfrm>
            <a:off x="3429000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08" name="Google Shape;308;p14"/>
          <p:cNvSpPr txBox="1">
            <a:spLocks noGrp="1"/>
          </p:cNvSpPr>
          <p:nvPr>
            <p:ph type="title" idx="9"/>
          </p:nvPr>
        </p:nvSpPr>
        <p:spPr>
          <a:xfrm>
            <a:off x="6144625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grpSp>
        <p:nvGrpSpPr>
          <p:cNvPr id="309" name="Google Shape;309;p14"/>
          <p:cNvGrpSpPr/>
          <p:nvPr/>
        </p:nvGrpSpPr>
        <p:grpSpPr>
          <a:xfrm rot="7739910" flipH="1">
            <a:off x="8111352" y="117693"/>
            <a:ext cx="483203" cy="450360"/>
            <a:chOff x="5467179" y="2412672"/>
            <a:chExt cx="305332" cy="284578"/>
          </a:xfrm>
        </p:grpSpPr>
        <p:sp>
          <p:nvSpPr>
            <p:cNvPr id="310" name="Google Shape;310;p1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14"/>
          <p:cNvGrpSpPr/>
          <p:nvPr/>
        </p:nvGrpSpPr>
        <p:grpSpPr>
          <a:xfrm rot="-9268081" flipH="1">
            <a:off x="8546371" y="4393361"/>
            <a:ext cx="364909" cy="496355"/>
            <a:chOff x="6048053" y="559915"/>
            <a:chExt cx="230584" cy="313643"/>
          </a:xfrm>
        </p:grpSpPr>
        <p:sp>
          <p:nvSpPr>
            <p:cNvPr id="315" name="Google Shape;315;p14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4"/>
          <p:cNvGrpSpPr/>
          <p:nvPr/>
        </p:nvGrpSpPr>
        <p:grpSpPr>
          <a:xfrm rot="10800000" flipH="1">
            <a:off x="1028347" y="91170"/>
            <a:ext cx="504021" cy="361201"/>
            <a:chOff x="8201303" y="1121442"/>
            <a:chExt cx="318496" cy="228247"/>
          </a:xfrm>
        </p:grpSpPr>
        <p:sp>
          <p:nvSpPr>
            <p:cNvPr id="320" name="Google Shape;320;p1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14"/>
          <p:cNvSpPr/>
          <p:nvPr/>
        </p:nvSpPr>
        <p:spPr>
          <a:xfrm rot="10800000" flipH="1">
            <a:off x="259900" y="39277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4"/>
          <p:cNvSpPr/>
          <p:nvPr/>
        </p:nvSpPr>
        <p:spPr>
          <a:xfrm rot="10800000" flipH="1">
            <a:off x="8680000" y="15525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4"/>
          <p:cNvSpPr/>
          <p:nvPr/>
        </p:nvSpPr>
        <p:spPr>
          <a:xfrm rot="10800000" flipH="1">
            <a:off x="259900" y="2322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4"/>
          <p:cNvSpPr/>
          <p:nvPr/>
        </p:nvSpPr>
        <p:spPr>
          <a:xfrm rot="10800000" flipH="1">
            <a:off x="5843800" y="458759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8" name="Google Shape;328;p14"/>
          <p:cNvGrpSpPr/>
          <p:nvPr/>
        </p:nvGrpSpPr>
        <p:grpSpPr>
          <a:xfrm rot="-9941282" flipH="1">
            <a:off x="260001" y="4586787"/>
            <a:ext cx="483192" cy="450349"/>
            <a:chOff x="5467179" y="2412672"/>
            <a:chExt cx="305332" cy="284578"/>
          </a:xfrm>
        </p:grpSpPr>
        <p:sp>
          <p:nvSpPr>
            <p:cNvPr id="329" name="Google Shape;329;p1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6_1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5"/>
          <p:cNvSpPr txBox="1">
            <a:spLocks noGrp="1"/>
          </p:cNvSpPr>
          <p:nvPr>
            <p:ph type="subTitle" idx="1"/>
          </p:nvPr>
        </p:nvSpPr>
        <p:spPr>
          <a:xfrm>
            <a:off x="4445139" y="937725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35" name="Google Shape;335;p15"/>
          <p:cNvSpPr txBox="1">
            <a:spLocks noGrp="1"/>
          </p:cNvSpPr>
          <p:nvPr>
            <p:ph type="subTitle" idx="2"/>
          </p:nvPr>
        </p:nvSpPr>
        <p:spPr>
          <a:xfrm>
            <a:off x="4445126" y="1267051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6" name="Google Shape;336;p15"/>
          <p:cNvSpPr txBox="1">
            <a:spLocks noGrp="1"/>
          </p:cNvSpPr>
          <p:nvPr>
            <p:ph type="title" hasCustomPrompt="1"/>
          </p:nvPr>
        </p:nvSpPr>
        <p:spPr>
          <a:xfrm>
            <a:off x="781813" y="768325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sp>
        <p:nvSpPr>
          <p:cNvPr id="337" name="Google Shape;337;p15"/>
          <p:cNvSpPr txBox="1">
            <a:spLocks noGrp="1"/>
          </p:cNvSpPr>
          <p:nvPr>
            <p:ph type="subTitle" idx="3"/>
          </p:nvPr>
        </p:nvSpPr>
        <p:spPr>
          <a:xfrm>
            <a:off x="4445139" y="2315754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38" name="Google Shape;338;p15"/>
          <p:cNvSpPr txBox="1">
            <a:spLocks noGrp="1"/>
          </p:cNvSpPr>
          <p:nvPr>
            <p:ph type="subTitle" idx="4"/>
          </p:nvPr>
        </p:nvSpPr>
        <p:spPr>
          <a:xfrm>
            <a:off x="4445126" y="2645088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9" name="Google Shape;339;p15"/>
          <p:cNvSpPr txBox="1">
            <a:spLocks noGrp="1"/>
          </p:cNvSpPr>
          <p:nvPr>
            <p:ph type="title" idx="5" hasCustomPrompt="1"/>
          </p:nvPr>
        </p:nvSpPr>
        <p:spPr>
          <a:xfrm>
            <a:off x="781813" y="2126100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sp>
        <p:nvSpPr>
          <p:cNvPr id="340" name="Google Shape;340;p15"/>
          <p:cNvSpPr txBox="1">
            <a:spLocks noGrp="1"/>
          </p:cNvSpPr>
          <p:nvPr>
            <p:ph type="subTitle" idx="6"/>
          </p:nvPr>
        </p:nvSpPr>
        <p:spPr>
          <a:xfrm>
            <a:off x="4445139" y="3693783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7"/>
          </p:nvPr>
        </p:nvSpPr>
        <p:spPr>
          <a:xfrm>
            <a:off x="4445125" y="4023125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title" idx="8" hasCustomPrompt="1"/>
          </p:nvPr>
        </p:nvSpPr>
        <p:spPr>
          <a:xfrm>
            <a:off x="781813" y="3483875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grpSp>
        <p:nvGrpSpPr>
          <p:cNvPr id="343" name="Google Shape;343;p15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344" name="Google Shape;344;p15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15"/>
          <p:cNvGrpSpPr/>
          <p:nvPr/>
        </p:nvGrpSpPr>
        <p:grpSpPr>
          <a:xfrm>
            <a:off x="8129808" y="3483871"/>
            <a:ext cx="483187" cy="450345"/>
            <a:chOff x="5467179" y="2412672"/>
            <a:chExt cx="305332" cy="284578"/>
          </a:xfrm>
        </p:grpSpPr>
        <p:sp>
          <p:nvSpPr>
            <p:cNvPr id="349" name="Google Shape;349;p1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" name="Google Shape;353;p15"/>
          <p:cNvGrpSpPr/>
          <p:nvPr/>
        </p:nvGrpSpPr>
        <p:grpSpPr>
          <a:xfrm>
            <a:off x="8422490" y="391237"/>
            <a:ext cx="501524" cy="377094"/>
            <a:chOff x="5381375" y="1945244"/>
            <a:chExt cx="316919" cy="238290"/>
          </a:xfrm>
        </p:grpSpPr>
        <p:sp>
          <p:nvSpPr>
            <p:cNvPr id="354" name="Google Shape;354;p15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15"/>
          <p:cNvSpPr/>
          <p:nvPr/>
        </p:nvSpPr>
        <p:spPr>
          <a:xfrm>
            <a:off x="175425" y="18775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15"/>
          <p:cNvGrpSpPr/>
          <p:nvPr/>
        </p:nvGrpSpPr>
        <p:grpSpPr>
          <a:xfrm rot="3477835">
            <a:off x="266619" y="2626861"/>
            <a:ext cx="364924" cy="496375"/>
            <a:chOff x="6048053" y="559915"/>
            <a:chExt cx="230584" cy="313643"/>
          </a:xfrm>
        </p:grpSpPr>
        <p:sp>
          <p:nvSpPr>
            <p:cNvPr id="360" name="Google Shape;360;p1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" name="Google Shape;364;p15"/>
          <p:cNvSpPr/>
          <p:nvPr/>
        </p:nvSpPr>
        <p:spPr>
          <a:xfrm>
            <a:off x="8702775" y="17232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5"/>
          <p:cNvSpPr/>
          <p:nvPr/>
        </p:nvSpPr>
        <p:spPr>
          <a:xfrm>
            <a:off x="1265863" y="4517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5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5"/>
          <p:cNvSpPr/>
          <p:nvPr/>
        </p:nvSpPr>
        <p:spPr>
          <a:xfrm>
            <a:off x="7746550" y="46204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6_1_1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6"/>
          <p:cNvSpPr txBox="1">
            <a:spLocks noGrp="1"/>
          </p:cNvSpPr>
          <p:nvPr>
            <p:ph type="title" idx="2"/>
          </p:nvPr>
        </p:nvSpPr>
        <p:spPr>
          <a:xfrm>
            <a:off x="927425" y="1456325"/>
            <a:ext cx="2298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1" name="Google Shape;371;p16"/>
          <p:cNvSpPr txBox="1">
            <a:spLocks noGrp="1"/>
          </p:cNvSpPr>
          <p:nvPr>
            <p:ph type="subTitle" idx="1"/>
          </p:nvPr>
        </p:nvSpPr>
        <p:spPr>
          <a:xfrm>
            <a:off x="927425" y="1814550"/>
            <a:ext cx="2298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6"/>
          <p:cNvSpPr txBox="1">
            <a:spLocks noGrp="1"/>
          </p:cNvSpPr>
          <p:nvPr>
            <p:ph type="title" idx="3"/>
          </p:nvPr>
        </p:nvSpPr>
        <p:spPr>
          <a:xfrm>
            <a:off x="5001625" y="1456325"/>
            <a:ext cx="2295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3" name="Google Shape;373;p16"/>
          <p:cNvSpPr txBox="1">
            <a:spLocks noGrp="1"/>
          </p:cNvSpPr>
          <p:nvPr>
            <p:ph type="subTitle" idx="4"/>
          </p:nvPr>
        </p:nvSpPr>
        <p:spPr>
          <a:xfrm>
            <a:off x="5001625" y="1814550"/>
            <a:ext cx="2295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6"/>
          <p:cNvSpPr txBox="1">
            <a:spLocks noGrp="1"/>
          </p:cNvSpPr>
          <p:nvPr>
            <p:ph type="title" idx="5"/>
          </p:nvPr>
        </p:nvSpPr>
        <p:spPr>
          <a:xfrm>
            <a:off x="927425" y="3194525"/>
            <a:ext cx="2298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5" name="Google Shape;375;p16"/>
          <p:cNvSpPr txBox="1">
            <a:spLocks noGrp="1"/>
          </p:cNvSpPr>
          <p:nvPr>
            <p:ph type="subTitle" idx="6"/>
          </p:nvPr>
        </p:nvSpPr>
        <p:spPr>
          <a:xfrm>
            <a:off x="927425" y="3552825"/>
            <a:ext cx="2298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16"/>
          <p:cNvSpPr txBox="1">
            <a:spLocks noGrp="1"/>
          </p:cNvSpPr>
          <p:nvPr>
            <p:ph type="title" idx="7"/>
          </p:nvPr>
        </p:nvSpPr>
        <p:spPr>
          <a:xfrm>
            <a:off x="5001625" y="3194525"/>
            <a:ext cx="2295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7" name="Google Shape;377;p16"/>
          <p:cNvSpPr txBox="1">
            <a:spLocks noGrp="1"/>
          </p:cNvSpPr>
          <p:nvPr>
            <p:ph type="subTitle" idx="8"/>
          </p:nvPr>
        </p:nvSpPr>
        <p:spPr>
          <a:xfrm>
            <a:off x="5001625" y="3552825"/>
            <a:ext cx="2295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16"/>
          <p:cNvSpPr txBox="1">
            <a:spLocks noGrp="1"/>
          </p:cNvSpPr>
          <p:nvPr>
            <p:ph type="title" idx="9" hasCustomPrompt="1"/>
          </p:nvPr>
        </p:nvSpPr>
        <p:spPr>
          <a:xfrm>
            <a:off x="3235000" y="2374875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79" name="Google Shape;379;p16"/>
          <p:cNvSpPr txBox="1">
            <a:spLocks noGrp="1"/>
          </p:cNvSpPr>
          <p:nvPr>
            <p:ph type="title" idx="13" hasCustomPrompt="1"/>
          </p:nvPr>
        </p:nvSpPr>
        <p:spPr>
          <a:xfrm>
            <a:off x="7302175" y="2374875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80" name="Google Shape;380;p16"/>
          <p:cNvSpPr txBox="1">
            <a:spLocks noGrp="1"/>
          </p:cNvSpPr>
          <p:nvPr>
            <p:ph type="title" idx="14" hasCustomPrompt="1"/>
          </p:nvPr>
        </p:nvSpPr>
        <p:spPr>
          <a:xfrm>
            <a:off x="7302175" y="4117950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81" name="Google Shape;381;p16"/>
          <p:cNvSpPr txBox="1">
            <a:spLocks noGrp="1"/>
          </p:cNvSpPr>
          <p:nvPr>
            <p:ph type="title" idx="15" hasCustomPrompt="1"/>
          </p:nvPr>
        </p:nvSpPr>
        <p:spPr>
          <a:xfrm>
            <a:off x="3235000" y="4117950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382" name="Google Shape;382;p16"/>
          <p:cNvGrpSpPr/>
          <p:nvPr/>
        </p:nvGrpSpPr>
        <p:grpSpPr>
          <a:xfrm>
            <a:off x="8537132" y="3823110"/>
            <a:ext cx="393080" cy="492538"/>
            <a:chOff x="7462019" y="2740914"/>
            <a:chExt cx="248392" cy="311241"/>
          </a:xfrm>
        </p:grpSpPr>
        <p:sp>
          <p:nvSpPr>
            <p:cNvPr id="383" name="Google Shape;383;p16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16"/>
          <p:cNvGrpSpPr/>
          <p:nvPr/>
        </p:nvGrpSpPr>
        <p:grpSpPr>
          <a:xfrm rot="705521">
            <a:off x="76294" y="4684401"/>
            <a:ext cx="502372" cy="313614"/>
            <a:chOff x="8068696" y="916317"/>
            <a:chExt cx="317452" cy="198175"/>
          </a:xfrm>
        </p:grpSpPr>
        <p:sp>
          <p:nvSpPr>
            <p:cNvPr id="388" name="Google Shape;388;p16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2" name="Google Shape;392;p16"/>
          <p:cNvGrpSpPr/>
          <p:nvPr/>
        </p:nvGrpSpPr>
        <p:grpSpPr>
          <a:xfrm rot="-1531919">
            <a:off x="259159" y="140362"/>
            <a:ext cx="364909" cy="496355"/>
            <a:chOff x="6048053" y="559915"/>
            <a:chExt cx="230584" cy="313643"/>
          </a:xfrm>
        </p:grpSpPr>
        <p:sp>
          <p:nvSpPr>
            <p:cNvPr id="393" name="Google Shape;393;p16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7" name="Google Shape;397;p16"/>
          <p:cNvGrpSpPr/>
          <p:nvPr/>
        </p:nvGrpSpPr>
        <p:grpSpPr>
          <a:xfrm>
            <a:off x="8482902" y="350950"/>
            <a:ext cx="501524" cy="377094"/>
            <a:chOff x="5381375" y="1945244"/>
            <a:chExt cx="316919" cy="238290"/>
          </a:xfrm>
        </p:grpSpPr>
        <p:sp>
          <p:nvSpPr>
            <p:cNvPr id="398" name="Google Shape;398;p1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2" name="Google Shape;402;p16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6"/>
          <p:cNvSpPr/>
          <p:nvPr/>
        </p:nvSpPr>
        <p:spPr>
          <a:xfrm>
            <a:off x="853838" y="47308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6"/>
          <p:cNvSpPr/>
          <p:nvPr/>
        </p:nvSpPr>
        <p:spPr>
          <a:xfrm>
            <a:off x="7984675" y="1797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6"/>
          <p:cNvSpPr/>
          <p:nvPr/>
        </p:nvSpPr>
        <p:spPr>
          <a:xfrm>
            <a:off x="8537125" y="465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5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7"/>
          <p:cNvSpPr txBox="1">
            <a:spLocks noGrp="1"/>
          </p:cNvSpPr>
          <p:nvPr>
            <p:ph type="title"/>
          </p:nvPr>
        </p:nvSpPr>
        <p:spPr>
          <a:xfrm>
            <a:off x="864450" y="3547975"/>
            <a:ext cx="4679100" cy="4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8" name="Google Shape;408;p17"/>
          <p:cNvSpPr txBox="1">
            <a:spLocks noGrp="1"/>
          </p:cNvSpPr>
          <p:nvPr>
            <p:ph type="subTitle" idx="1"/>
          </p:nvPr>
        </p:nvSpPr>
        <p:spPr>
          <a:xfrm>
            <a:off x="864450" y="1190625"/>
            <a:ext cx="4679100" cy="22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409" name="Google Shape;409;p17"/>
          <p:cNvGrpSpPr/>
          <p:nvPr/>
        </p:nvGrpSpPr>
        <p:grpSpPr>
          <a:xfrm flipH="1">
            <a:off x="230040" y="4538346"/>
            <a:ext cx="483187" cy="450345"/>
            <a:chOff x="5467179" y="2412672"/>
            <a:chExt cx="305332" cy="284578"/>
          </a:xfrm>
        </p:grpSpPr>
        <p:sp>
          <p:nvSpPr>
            <p:cNvPr id="410" name="Google Shape;410;p1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4" name="Google Shape;414;p17"/>
          <p:cNvGrpSpPr/>
          <p:nvPr/>
        </p:nvGrpSpPr>
        <p:grpSpPr>
          <a:xfrm rot="-3827956" flipH="1">
            <a:off x="3692314" y="332302"/>
            <a:ext cx="364898" cy="496340"/>
            <a:chOff x="6048053" y="559915"/>
            <a:chExt cx="230584" cy="313643"/>
          </a:xfrm>
        </p:grpSpPr>
        <p:sp>
          <p:nvSpPr>
            <p:cNvPr id="415" name="Google Shape;415;p1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9" name="Google Shape;419;p17"/>
          <p:cNvGrpSpPr/>
          <p:nvPr/>
        </p:nvGrpSpPr>
        <p:grpSpPr>
          <a:xfrm flipH="1">
            <a:off x="8389346" y="1551100"/>
            <a:ext cx="501524" cy="377094"/>
            <a:chOff x="5381375" y="1945244"/>
            <a:chExt cx="316919" cy="238290"/>
          </a:xfrm>
        </p:grpSpPr>
        <p:sp>
          <p:nvSpPr>
            <p:cNvPr id="420" name="Google Shape;420;p17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7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4" name="Google Shape;424;p17"/>
          <p:cNvSpPr/>
          <p:nvPr/>
        </p:nvSpPr>
        <p:spPr>
          <a:xfrm flipH="1">
            <a:off x="5375500" y="465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7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 txBox="1">
            <a:spLocks noGrp="1"/>
          </p:cNvSpPr>
          <p:nvPr>
            <p:ph type="title"/>
          </p:nvPr>
        </p:nvSpPr>
        <p:spPr>
          <a:xfrm>
            <a:off x="3161075" y="2863393"/>
            <a:ext cx="50955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27" name="Google Shape;427;p18"/>
          <p:cNvSpPr txBox="1">
            <a:spLocks noGrp="1"/>
          </p:cNvSpPr>
          <p:nvPr>
            <p:ph type="title" idx="2" hasCustomPrompt="1"/>
          </p:nvPr>
        </p:nvSpPr>
        <p:spPr>
          <a:xfrm>
            <a:off x="887425" y="2863400"/>
            <a:ext cx="18918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28" name="Google Shape;428;p18"/>
          <p:cNvSpPr txBox="1">
            <a:spLocks noGrp="1"/>
          </p:cNvSpPr>
          <p:nvPr>
            <p:ph type="subTitle" idx="1"/>
          </p:nvPr>
        </p:nvSpPr>
        <p:spPr>
          <a:xfrm>
            <a:off x="3161075" y="4149518"/>
            <a:ext cx="5095500" cy="4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9" name="Google Shape;429;p18"/>
          <p:cNvGrpSpPr/>
          <p:nvPr/>
        </p:nvGrpSpPr>
        <p:grpSpPr>
          <a:xfrm>
            <a:off x="320157" y="958410"/>
            <a:ext cx="393080" cy="492538"/>
            <a:chOff x="7462019" y="2740914"/>
            <a:chExt cx="248392" cy="311241"/>
          </a:xfrm>
        </p:grpSpPr>
        <p:sp>
          <p:nvSpPr>
            <p:cNvPr id="430" name="Google Shape;430;p18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8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8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8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4" name="Google Shape;434;p18"/>
          <p:cNvGrpSpPr/>
          <p:nvPr/>
        </p:nvGrpSpPr>
        <p:grpSpPr>
          <a:xfrm>
            <a:off x="8539508" y="4362421"/>
            <a:ext cx="483187" cy="450345"/>
            <a:chOff x="5467179" y="2412672"/>
            <a:chExt cx="305332" cy="284578"/>
          </a:xfrm>
        </p:grpSpPr>
        <p:sp>
          <p:nvSpPr>
            <p:cNvPr id="435" name="Google Shape;435;p1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18"/>
          <p:cNvGrpSpPr/>
          <p:nvPr/>
        </p:nvGrpSpPr>
        <p:grpSpPr>
          <a:xfrm>
            <a:off x="8256567" y="324430"/>
            <a:ext cx="502368" cy="313612"/>
            <a:chOff x="8068696" y="916317"/>
            <a:chExt cx="317452" cy="198175"/>
          </a:xfrm>
        </p:grpSpPr>
        <p:sp>
          <p:nvSpPr>
            <p:cNvPr id="440" name="Google Shape;440;p1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18"/>
          <p:cNvGrpSpPr/>
          <p:nvPr/>
        </p:nvGrpSpPr>
        <p:grpSpPr>
          <a:xfrm>
            <a:off x="320147" y="4586619"/>
            <a:ext cx="504021" cy="361201"/>
            <a:chOff x="8201303" y="1121442"/>
            <a:chExt cx="318496" cy="228247"/>
          </a:xfrm>
        </p:grpSpPr>
        <p:sp>
          <p:nvSpPr>
            <p:cNvPr id="445" name="Google Shape;445;p1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9" name="Google Shape;449;p18"/>
          <p:cNvSpPr/>
          <p:nvPr/>
        </p:nvSpPr>
        <p:spPr>
          <a:xfrm>
            <a:off x="1155475" y="3706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8"/>
          <p:cNvSpPr/>
          <p:nvPr/>
        </p:nvSpPr>
        <p:spPr>
          <a:xfrm>
            <a:off x="8670475" y="11313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19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3" name="Google Shape;453;p19"/>
          <p:cNvGrpSpPr/>
          <p:nvPr/>
        </p:nvGrpSpPr>
        <p:grpSpPr>
          <a:xfrm rot="10800000" flipH="1">
            <a:off x="887432" y="4598205"/>
            <a:ext cx="393080" cy="492538"/>
            <a:chOff x="7462019" y="2740914"/>
            <a:chExt cx="248392" cy="311241"/>
          </a:xfrm>
        </p:grpSpPr>
        <p:sp>
          <p:nvSpPr>
            <p:cNvPr id="454" name="Google Shape;454;p19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9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9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9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19"/>
          <p:cNvGrpSpPr/>
          <p:nvPr/>
        </p:nvGrpSpPr>
        <p:grpSpPr>
          <a:xfrm rot="10800000" flipH="1">
            <a:off x="8549033" y="804225"/>
            <a:ext cx="483187" cy="450345"/>
            <a:chOff x="5467179" y="2412672"/>
            <a:chExt cx="305332" cy="284578"/>
          </a:xfrm>
        </p:grpSpPr>
        <p:sp>
          <p:nvSpPr>
            <p:cNvPr id="459" name="Google Shape;459;p19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9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9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9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19"/>
          <p:cNvGrpSpPr/>
          <p:nvPr/>
        </p:nvGrpSpPr>
        <p:grpSpPr>
          <a:xfrm rot="-6365228" flipH="1">
            <a:off x="7594296" y="44285"/>
            <a:ext cx="362479" cy="496208"/>
            <a:chOff x="7665335" y="2885404"/>
            <a:chExt cx="229059" cy="313566"/>
          </a:xfrm>
        </p:grpSpPr>
        <p:sp>
          <p:nvSpPr>
            <p:cNvPr id="464" name="Google Shape;464;p19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9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" name="Google Shape;468;p19"/>
          <p:cNvGrpSpPr/>
          <p:nvPr/>
        </p:nvGrpSpPr>
        <p:grpSpPr>
          <a:xfrm rot="10800000" flipH="1">
            <a:off x="94452" y="3821622"/>
            <a:ext cx="501524" cy="377094"/>
            <a:chOff x="5381375" y="1945244"/>
            <a:chExt cx="316919" cy="238290"/>
          </a:xfrm>
        </p:grpSpPr>
        <p:sp>
          <p:nvSpPr>
            <p:cNvPr id="469" name="Google Shape;469;p1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3" name="Google Shape;473;p19"/>
          <p:cNvSpPr/>
          <p:nvPr/>
        </p:nvSpPr>
        <p:spPr>
          <a:xfrm rot="10800000" flipH="1">
            <a:off x="2346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9"/>
          <p:cNvSpPr/>
          <p:nvPr/>
        </p:nvSpPr>
        <p:spPr>
          <a:xfrm rot="10800000" flipH="1">
            <a:off x="86800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9"/>
          <p:cNvSpPr/>
          <p:nvPr/>
        </p:nvSpPr>
        <p:spPr>
          <a:xfrm rot="10800000" flipH="1">
            <a:off x="2346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9"/>
          <p:cNvSpPr/>
          <p:nvPr/>
        </p:nvSpPr>
        <p:spPr>
          <a:xfrm rot="10800000" flipH="1">
            <a:off x="86800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_1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0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79" name="Google Shape;479;p20"/>
          <p:cNvGrpSpPr/>
          <p:nvPr/>
        </p:nvGrpSpPr>
        <p:grpSpPr>
          <a:xfrm>
            <a:off x="8620532" y="941535"/>
            <a:ext cx="393080" cy="492538"/>
            <a:chOff x="7462019" y="2740914"/>
            <a:chExt cx="248392" cy="311241"/>
          </a:xfrm>
        </p:grpSpPr>
        <p:sp>
          <p:nvSpPr>
            <p:cNvPr id="480" name="Google Shape;480;p2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20"/>
          <p:cNvGrpSpPr/>
          <p:nvPr/>
        </p:nvGrpSpPr>
        <p:grpSpPr>
          <a:xfrm>
            <a:off x="90265" y="4603500"/>
            <a:ext cx="501524" cy="377094"/>
            <a:chOff x="5381375" y="1945244"/>
            <a:chExt cx="316919" cy="238290"/>
          </a:xfrm>
        </p:grpSpPr>
        <p:sp>
          <p:nvSpPr>
            <p:cNvPr id="485" name="Google Shape;485;p20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0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0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0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20"/>
          <p:cNvSpPr/>
          <p:nvPr/>
        </p:nvSpPr>
        <p:spPr>
          <a:xfrm>
            <a:off x="756363" y="48165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0"/>
          <p:cNvSpPr/>
          <p:nvPr/>
        </p:nvSpPr>
        <p:spPr>
          <a:xfrm>
            <a:off x="8620525" y="3688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0"/>
          <p:cNvSpPr/>
          <p:nvPr/>
        </p:nvSpPr>
        <p:spPr>
          <a:xfrm>
            <a:off x="7983200" y="469178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0"/>
          <p:cNvSpPr/>
          <p:nvPr/>
        </p:nvSpPr>
        <p:spPr>
          <a:xfrm>
            <a:off x="294075" y="3688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1"/>
          <p:cNvSpPr txBox="1">
            <a:spLocks noGrp="1"/>
          </p:cNvSpPr>
          <p:nvPr>
            <p:ph type="title"/>
          </p:nvPr>
        </p:nvSpPr>
        <p:spPr>
          <a:xfrm>
            <a:off x="722333" y="924188"/>
            <a:ext cx="3851400" cy="22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21"/>
          <p:cNvSpPr txBox="1">
            <a:spLocks noGrp="1"/>
          </p:cNvSpPr>
          <p:nvPr>
            <p:ph type="subTitle" idx="1"/>
          </p:nvPr>
        </p:nvSpPr>
        <p:spPr>
          <a:xfrm>
            <a:off x="722333" y="3369713"/>
            <a:ext cx="3851400" cy="8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6" name="Google Shape;496;p21"/>
          <p:cNvGrpSpPr/>
          <p:nvPr/>
        </p:nvGrpSpPr>
        <p:grpSpPr>
          <a:xfrm rot="1324906">
            <a:off x="8477575" y="2414688"/>
            <a:ext cx="502361" cy="313608"/>
            <a:chOff x="8068696" y="916317"/>
            <a:chExt cx="317452" cy="198175"/>
          </a:xfrm>
        </p:grpSpPr>
        <p:sp>
          <p:nvSpPr>
            <p:cNvPr id="497" name="Google Shape;497;p21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1" name="Google Shape;501;p21"/>
          <p:cNvGrpSpPr/>
          <p:nvPr/>
        </p:nvGrpSpPr>
        <p:grpSpPr>
          <a:xfrm>
            <a:off x="353372" y="4587594"/>
            <a:ext cx="504021" cy="361201"/>
            <a:chOff x="8201303" y="1121442"/>
            <a:chExt cx="318496" cy="228247"/>
          </a:xfrm>
        </p:grpSpPr>
        <p:sp>
          <p:nvSpPr>
            <p:cNvPr id="502" name="Google Shape;502;p2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" name="Google Shape;506;p21"/>
          <p:cNvSpPr/>
          <p:nvPr/>
        </p:nvSpPr>
        <p:spPr>
          <a:xfrm>
            <a:off x="259900" y="1440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1"/>
          <p:cNvSpPr/>
          <p:nvPr/>
        </p:nvSpPr>
        <p:spPr>
          <a:xfrm>
            <a:off x="8564100" y="3683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1"/>
          <p:cNvSpPr/>
          <p:nvPr/>
        </p:nvSpPr>
        <p:spPr>
          <a:xfrm>
            <a:off x="8618200" y="2366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3161075" y="967918"/>
            <a:ext cx="50955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title" idx="2" hasCustomPrompt="1"/>
          </p:nvPr>
        </p:nvSpPr>
        <p:spPr>
          <a:xfrm>
            <a:off x="887425" y="967925"/>
            <a:ext cx="18918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3161075" y="2254043"/>
            <a:ext cx="5095500" cy="4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0" name="Google Shape;40;p3"/>
          <p:cNvGrpSpPr/>
          <p:nvPr/>
        </p:nvGrpSpPr>
        <p:grpSpPr>
          <a:xfrm>
            <a:off x="320157" y="2356985"/>
            <a:ext cx="393080" cy="492538"/>
            <a:chOff x="7462019" y="2740914"/>
            <a:chExt cx="248392" cy="311241"/>
          </a:xfrm>
        </p:grpSpPr>
        <p:sp>
          <p:nvSpPr>
            <p:cNvPr id="41" name="Google Shape;41;p3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3"/>
          <p:cNvGrpSpPr/>
          <p:nvPr/>
        </p:nvGrpSpPr>
        <p:grpSpPr>
          <a:xfrm>
            <a:off x="8315717" y="438468"/>
            <a:ext cx="502368" cy="313612"/>
            <a:chOff x="8068696" y="916317"/>
            <a:chExt cx="317452" cy="198175"/>
          </a:xfrm>
        </p:grpSpPr>
        <p:sp>
          <p:nvSpPr>
            <p:cNvPr id="46" name="Google Shape;46;p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3"/>
          <p:cNvGrpSpPr/>
          <p:nvPr/>
        </p:nvGrpSpPr>
        <p:grpSpPr>
          <a:xfrm rot="-1531919">
            <a:off x="8447184" y="4377862"/>
            <a:ext cx="364909" cy="496355"/>
            <a:chOff x="6048053" y="559915"/>
            <a:chExt cx="230584" cy="313643"/>
          </a:xfrm>
        </p:grpSpPr>
        <p:sp>
          <p:nvSpPr>
            <p:cNvPr id="51" name="Google Shape;51;p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;p3"/>
          <p:cNvGrpSpPr/>
          <p:nvPr/>
        </p:nvGrpSpPr>
        <p:grpSpPr>
          <a:xfrm>
            <a:off x="462452" y="406725"/>
            <a:ext cx="501524" cy="377094"/>
            <a:chOff x="5381375" y="1945244"/>
            <a:chExt cx="316919" cy="238290"/>
          </a:xfrm>
        </p:grpSpPr>
        <p:sp>
          <p:nvSpPr>
            <p:cNvPr id="56" name="Google Shape;56;p3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3"/>
          <p:cNvSpPr/>
          <p:nvPr/>
        </p:nvSpPr>
        <p:spPr>
          <a:xfrm>
            <a:off x="3178225" y="45154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>
            <a:off x="8638425" y="16347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_1"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22"/>
          <p:cNvSpPr txBox="1">
            <a:spLocks noGrp="1"/>
          </p:cNvSpPr>
          <p:nvPr>
            <p:ph type="title"/>
          </p:nvPr>
        </p:nvSpPr>
        <p:spPr>
          <a:xfrm>
            <a:off x="1732500" y="2698425"/>
            <a:ext cx="5679000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22"/>
          <p:cNvSpPr txBox="1">
            <a:spLocks noGrp="1"/>
          </p:cNvSpPr>
          <p:nvPr>
            <p:ph type="subTitle" idx="1"/>
          </p:nvPr>
        </p:nvSpPr>
        <p:spPr>
          <a:xfrm>
            <a:off x="1732500" y="3957375"/>
            <a:ext cx="5679000" cy="62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12" name="Google Shape;512;p22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513" name="Google Shape;513;p22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2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2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" name="Google Shape;517;p22"/>
          <p:cNvGrpSpPr/>
          <p:nvPr/>
        </p:nvGrpSpPr>
        <p:grpSpPr>
          <a:xfrm>
            <a:off x="8539442" y="539493"/>
            <a:ext cx="502368" cy="313612"/>
            <a:chOff x="8068696" y="916317"/>
            <a:chExt cx="317452" cy="198175"/>
          </a:xfrm>
        </p:grpSpPr>
        <p:sp>
          <p:nvSpPr>
            <p:cNvPr id="518" name="Google Shape;518;p2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22"/>
          <p:cNvGrpSpPr/>
          <p:nvPr/>
        </p:nvGrpSpPr>
        <p:grpSpPr>
          <a:xfrm>
            <a:off x="396665" y="1170100"/>
            <a:ext cx="501524" cy="377094"/>
            <a:chOff x="5381375" y="1945244"/>
            <a:chExt cx="316919" cy="238290"/>
          </a:xfrm>
        </p:grpSpPr>
        <p:sp>
          <p:nvSpPr>
            <p:cNvPr id="523" name="Google Shape;523;p2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7" name="Google Shape;527;p22"/>
          <p:cNvSpPr/>
          <p:nvPr/>
        </p:nvSpPr>
        <p:spPr>
          <a:xfrm>
            <a:off x="175425" y="18775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2"/>
          <p:cNvSpPr/>
          <p:nvPr/>
        </p:nvSpPr>
        <p:spPr>
          <a:xfrm>
            <a:off x="8680000" y="2828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2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2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2"/>
          <p:cNvSpPr/>
          <p:nvPr/>
        </p:nvSpPr>
        <p:spPr>
          <a:xfrm>
            <a:off x="7336975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_1_1"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3"/>
          <p:cNvSpPr txBox="1">
            <a:spLocks noGrp="1"/>
          </p:cNvSpPr>
          <p:nvPr>
            <p:ph type="title"/>
          </p:nvPr>
        </p:nvSpPr>
        <p:spPr>
          <a:xfrm>
            <a:off x="1216837" y="1993800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4" name="Google Shape;534;p23"/>
          <p:cNvSpPr txBox="1">
            <a:spLocks noGrp="1"/>
          </p:cNvSpPr>
          <p:nvPr>
            <p:ph type="subTitle" idx="1"/>
          </p:nvPr>
        </p:nvSpPr>
        <p:spPr>
          <a:xfrm>
            <a:off x="1216824" y="3299925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35" name="Google Shape;535;p23"/>
          <p:cNvGrpSpPr/>
          <p:nvPr/>
        </p:nvGrpSpPr>
        <p:grpSpPr>
          <a:xfrm>
            <a:off x="259889" y="2807322"/>
            <a:ext cx="393320" cy="492600"/>
            <a:chOff x="6005818" y="77914"/>
            <a:chExt cx="248544" cy="311280"/>
          </a:xfrm>
        </p:grpSpPr>
        <p:sp>
          <p:nvSpPr>
            <p:cNvPr id="536" name="Google Shape;536;p23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0" name="Google Shape;540;p23"/>
          <p:cNvGrpSpPr/>
          <p:nvPr/>
        </p:nvGrpSpPr>
        <p:grpSpPr>
          <a:xfrm>
            <a:off x="8012917" y="1237493"/>
            <a:ext cx="502368" cy="313612"/>
            <a:chOff x="8068696" y="916317"/>
            <a:chExt cx="317452" cy="198175"/>
          </a:xfrm>
        </p:grpSpPr>
        <p:sp>
          <p:nvSpPr>
            <p:cNvPr id="541" name="Google Shape;541;p2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5" name="Google Shape;545;p23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546" name="Google Shape;546;p23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0" name="Google Shape;550;p23"/>
          <p:cNvSpPr/>
          <p:nvPr/>
        </p:nvSpPr>
        <p:spPr>
          <a:xfrm>
            <a:off x="489188" y="5395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3"/>
          <p:cNvSpPr/>
          <p:nvPr/>
        </p:nvSpPr>
        <p:spPr>
          <a:xfrm>
            <a:off x="973338" y="47370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3"/>
          <p:cNvSpPr/>
          <p:nvPr/>
        </p:nvSpPr>
        <p:spPr>
          <a:xfrm>
            <a:off x="6794050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1_1_1_1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4"/>
          <p:cNvSpPr txBox="1">
            <a:spLocks noGrp="1"/>
          </p:cNvSpPr>
          <p:nvPr>
            <p:ph type="title"/>
          </p:nvPr>
        </p:nvSpPr>
        <p:spPr>
          <a:xfrm>
            <a:off x="5026827" y="1993800"/>
            <a:ext cx="2507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55" name="Google Shape;555;p24"/>
          <p:cNvSpPr txBox="1">
            <a:spLocks noGrp="1"/>
          </p:cNvSpPr>
          <p:nvPr>
            <p:ph type="subTitle" idx="1"/>
          </p:nvPr>
        </p:nvSpPr>
        <p:spPr>
          <a:xfrm>
            <a:off x="5026824" y="3299925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56" name="Google Shape;556;p24"/>
          <p:cNvGrpSpPr/>
          <p:nvPr/>
        </p:nvGrpSpPr>
        <p:grpSpPr>
          <a:xfrm flipH="1">
            <a:off x="462039" y="2748193"/>
            <a:ext cx="502368" cy="313612"/>
            <a:chOff x="8068696" y="916317"/>
            <a:chExt cx="317452" cy="198175"/>
          </a:xfrm>
        </p:grpSpPr>
        <p:sp>
          <p:nvSpPr>
            <p:cNvPr id="557" name="Google Shape;557;p24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1" name="Google Shape;561;p24"/>
          <p:cNvGrpSpPr/>
          <p:nvPr/>
        </p:nvGrpSpPr>
        <p:grpSpPr>
          <a:xfrm flipH="1">
            <a:off x="6614156" y="4529619"/>
            <a:ext cx="504021" cy="361201"/>
            <a:chOff x="8201303" y="1121442"/>
            <a:chExt cx="318496" cy="228247"/>
          </a:xfrm>
        </p:grpSpPr>
        <p:sp>
          <p:nvSpPr>
            <p:cNvPr id="562" name="Google Shape;562;p2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24"/>
          <p:cNvGrpSpPr/>
          <p:nvPr/>
        </p:nvGrpSpPr>
        <p:grpSpPr>
          <a:xfrm rot="-1568449" flipH="1">
            <a:off x="8422623" y="1205562"/>
            <a:ext cx="501513" cy="377086"/>
            <a:chOff x="5381375" y="1945244"/>
            <a:chExt cx="316919" cy="238290"/>
          </a:xfrm>
        </p:grpSpPr>
        <p:sp>
          <p:nvSpPr>
            <p:cNvPr id="567" name="Google Shape;567;p2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1" name="Google Shape;571;p24"/>
          <p:cNvSpPr/>
          <p:nvPr/>
        </p:nvSpPr>
        <p:spPr>
          <a:xfrm flipH="1">
            <a:off x="8208002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4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4"/>
          <p:cNvSpPr/>
          <p:nvPr/>
        </p:nvSpPr>
        <p:spPr>
          <a:xfrm flipH="1">
            <a:off x="175987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_1_1_1_1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5"/>
          <p:cNvSpPr txBox="1">
            <a:spLocks noGrp="1"/>
          </p:cNvSpPr>
          <p:nvPr>
            <p:ph type="subTitle" idx="1"/>
          </p:nvPr>
        </p:nvSpPr>
        <p:spPr>
          <a:xfrm>
            <a:off x="1835700" y="1104900"/>
            <a:ext cx="5472600" cy="51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25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77" name="Google Shape;577;p25"/>
          <p:cNvGrpSpPr/>
          <p:nvPr/>
        </p:nvGrpSpPr>
        <p:grpSpPr>
          <a:xfrm rot="-1568449" flipH="1">
            <a:off x="8422623" y="1205562"/>
            <a:ext cx="501513" cy="377086"/>
            <a:chOff x="5381375" y="1945244"/>
            <a:chExt cx="316919" cy="238290"/>
          </a:xfrm>
        </p:grpSpPr>
        <p:sp>
          <p:nvSpPr>
            <p:cNvPr id="578" name="Google Shape;578;p25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5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5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5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2" name="Google Shape;582;p25"/>
          <p:cNvSpPr/>
          <p:nvPr/>
        </p:nvSpPr>
        <p:spPr>
          <a:xfrm flipH="1">
            <a:off x="8208002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5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"/>
          <p:cNvSpPr/>
          <p:nvPr/>
        </p:nvSpPr>
        <p:spPr>
          <a:xfrm flipH="1">
            <a:off x="293027" y="6751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_1_1_1_1_1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26"/>
          <p:cNvSpPr txBox="1">
            <a:spLocks noGrp="1"/>
          </p:cNvSpPr>
          <p:nvPr>
            <p:ph type="body" idx="1"/>
          </p:nvPr>
        </p:nvSpPr>
        <p:spPr>
          <a:xfrm flipH="1">
            <a:off x="789425" y="1519100"/>
            <a:ext cx="3937500" cy="28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588" name="Google Shape;588;p26"/>
          <p:cNvGrpSpPr/>
          <p:nvPr/>
        </p:nvGrpSpPr>
        <p:grpSpPr>
          <a:xfrm flipH="1">
            <a:off x="1784864" y="4686768"/>
            <a:ext cx="502368" cy="313612"/>
            <a:chOff x="8068696" y="916317"/>
            <a:chExt cx="317452" cy="198175"/>
          </a:xfrm>
        </p:grpSpPr>
        <p:sp>
          <p:nvSpPr>
            <p:cNvPr id="589" name="Google Shape;589;p26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6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6"/>
          <p:cNvGrpSpPr/>
          <p:nvPr/>
        </p:nvGrpSpPr>
        <p:grpSpPr>
          <a:xfrm flipH="1">
            <a:off x="151784" y="4175129"/>
            <a:ext cx="362486" cy="496218"/>
            <a:chOff x="7665335" y="2885404"/>
            <a:chExt cx="229059" cy="313566"/>
          </a:xfrm>
        </p:grpSpPr>
        <p:sp>
          <p:nvSpPr>
            <p:cNvPr id="594" name="Google Shape;594;p26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8" name="Google Shape;598;p26"/>
          <p:cNvGrpSpPr/>
          <p:nvPr/>
        </p:nvGrpSpPr>
        <p:grpSpPr>
          <a:xfrm rot="-1568449" flipH="1">
            <a:off x="8486673" y="1376637"/>
            <a:ext cx="501513" cy="377086"/>
            <a:chOff x="5381375" y="1945244"/>
            <a:chExt cx="316919" cy="238290"/>
          </a:xfrm>
        </p:grpSpPr>
        <p:sp>
          <p:nvSpPr>
            <p:cNvPr id="599" name="Google Shape;599;p2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3" name="Google Shape;603;p26"/>
          <p:cNvSpPr/>
          <p:nvPr/>
        </p:nvSpPr>
        <p:spPr>
          <a:xfrm flipH="1">
            <a:off x="862157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6"/>
          <p:cNvSpPr/>
          <p:nvPr/>
        </p:nvSpPr>
        <p:spPr>
          <a:xfrm flipH="1">
            <a:off x="29302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27"/>
          <p:cNvSpPr txBox="1">
            <a:spLocks noGrp="1"/>
          </p:cNvSpPr>
          <p:nvPr>
            <p:ph type="title"/>
          </p:nvPr>
        </p:nvSpPr>
        <p:spPr>
          <a:xfrm>
            <a:off x="715326" y="3090350"/>
            <a:ext cx="25056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7" name="Google Shape;607;p27"/>
          <p:cNvSpPr txBox="1">
            <a:spLocks noGrp="1"/>
          </p:cNvSpPr>
          <p:nvPr>
            <p:ph type="subTitle" idx="1"/>
          </p:nvPr>
        </p:nvSpPr>
        <p:spPr>
          <a:xfrm>
            <a:off x="715326" y="3600450"/>
            <a:ext cx="25056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27"/>
          <p:cNvSpPr txBox="1">
            <a:spLocks noGrp="1"/>
          </p:cNvSpPr>
          <p:nvPr>
            <p:ph type="title" idx="2"/>
          </p:nvPr>
        </p:nvSpPr>
        <p:spPr>
          <a:xfrm>
            <a:off x="3318600" y="3090350"/>
            <a:ext cx="2506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9" name="Google Shape;609;p27"/>
          <p:cNvSpPr txBox="1">
            <a:spLocks noGrp="1"/>
          </p:cNvSpPr>
          <p:nvPr>
            <p:ph type="subTitle" idx="3"/>
          </p:nvPr>
        </p:nvSpPr>
        <p:spPr>
          <a:xfrm>
            <a:off x="3318600" y="3600450"/>
            <a:ext cx="25068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27"/>
          <p:cNvSpPr txBox="1">
            <a:spLocks noGrp="1"/>
          </p:cNvSpPr>
          <p:nvPr>
            <p:ph type="title" idx="4"/>
          </p:nvPr>
        </p:nvSpPr>
        <p:spPr>
          <a:xfrm>
            <a:off x="5923074" y="3090350"/>
            <a:ext cx="25056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11" name="Google Shape;611;p27"/>
          <p:cNvSpPr txBox="1">
            <a:spLocks noGrp="1"/>
          </p:cNvSpPr>
          <p:nvPr>
            <p:ph type="subTitle" idx="5"/>
          </p:nvPr>
        </p:nvSpPr>
        <p:spPr>
          <a:xfrm>
            <a:off x="5923074" y="3600450"/>
            <a:ext cx="25056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27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13" name="Google Shape;613;p27"/>
          <p:cNvGrpSpPr/>
          <p:nvPr/>
        </p:nvGrpSpPr>
        <p:grpSpPr>
          <a:xfrm flipH="1">
            <a:off x="1170770" y="4612996"/>
            <a:ext cx="483187" cy="450345"/>
            <a:chOff x="5467179" y="2412672"/>
            <a:chExt cx="305332" cy="284578"/>
          </a:xfrm>
        </p:grpSpPr>
        <p:sp>
          <p:nvSpPr>
            <p:cNvPr id="614" name="Google Shape;614;p2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27"/>
          <p:cNvGrpSpPr/>
          <p:nvPr/>
        </p:nvGrpSpPr>
        <p:grpSpPr>
          <a:xfrm rot="1531919" flipH="1">
            <a:off x="267311" y="1182799"/>
            <a:ext cx="364909" cy="496355"/>
            <a:chOff x="6048053" y="559915"/>
            <a:chExt cx="230584" cy="313643"/>
          </a:xfrm>
        </p:grpSpPr>
        <p:sp>
          <p:nvSpPr>
            <p:cNvPr id="619" name="Google Shape;619;p2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3" name="Google Shape;623;p27"/>
          <p:cNvGrpSpPr/>
          <p:nvPr/>
        </p:nvGrpSpPr>
        <p:grpSpPr>
          <a:xfrm flipH="1">
            <a:off x="7679898" y="4728669"/>
            <a:ext cx="504021" cy="361201"/>
            <a:chOff x="8201303" y="1121442"/>
            <a:chExt cx="318496" cy="228247"/>
          </a:xfrm>
        </p:grpSpPr>
        <p:sp>
          <p:nvSpPr>
            <p:cNvPr id="624" name="Google Shape;624;p2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8" name="Google Shape;628;p27"/>
          <p:cNvSpPr/>
          <p:nvPr/>
        </p:nvSpPr>
        <p:spPr>
          <a:xfrm flipH="1">
            <a:off x="8509868" y="2369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7"/>
          <p:cNvSpPr/>
          <p:nvPr/>
        </p:nvSpPr>
        <p:spPr>
          <a:xfrm flipH="1">
            <a:off x="311018" y="34072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7"/>
          <p:cNvSpPr/>
          <p:nvPr/>
        </p:nvSpPr>
        <p:spPr>
          <a:xfrm flipH="1">
            <a:off x="873111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7"/>
          <p:cNvSpPr/>
          <p:nvPr/>
        </p:nvSpPr>
        <p:spPr>
          <a:xfrm flipH="1">
            <a:off x="853943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2" name="Google Shape;632;p27"/>
          <p:cNvGrpSpPr/>
          <p:nvPr/>
        </p:nvGrpSpPr>
        <p:grpSpPr>
          <a:xfrm rot="858718" flipH="1">
            <a:off x="8470798" y="1496454"/>
            <a:ext cx="483192" cy="450349"/>
            <a:chOff x="5467179" y="2412672"/>
            <a:chExt cx="305332" cy="284578"/>
          </a:xfrm>
        </p:grpSpPr>
        <p:sp>
          <p:nvSpPr>
            <p:cNvPr id="633" name="Google Shape;633;p2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4_2"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8"/>
          <p:cNvSpPr txBox="1">
            <a:spLocks noGrp="1"/>
          </p:cNvSpPr>
          <p:nvPr>
            <p:ph type="title"/>
          </p:nvPr>
        </p:nvSpPr>
        <p:spPr>
          <a:xfrm>
            <a:off x="716725" y="1606550"/>
            <a:ext cx="2338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9" name="Google Shape;639;p28"/>
          <p:cNvSpPr txBox="1">
            <a:spLocks noGrp="1"/>
          </p:cNvSpPr>
          <p:nvPr>
            <p:ph type="subTitle" idx="1"/>
          </p:nvPr>
        </p:nvSpPr>
        <p:spPr>
          <a:xfrm>
            <a:off x="716725" y="2036725"/>
            <a:ext cx="2338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28"/>
          <p:cNvSpPr txBox="1">
            <a:spLocks noGrp="1"/>
          </p:cNvSpPr>
          <p:nvPr>
            <p:ph type="title" idx="2"/>
          </p:nvPr>
        </p:nvSpPr>
        <p:spPr>
          <a:xfrm>
            <a:off x="3401550" y="3416300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1" name="Google Shape;641;p28"/>
          <p:cNvSpPr txBox="1">
            <a:spLocks noGrp="1"/>
          </p:cNvSpPr>
          <p:nvPr>
            <p:ph type="subTitle" idx="3"/>
          </p:nvPr>
        </p:nvSpPr>
        <p:spPr>
          <a:xfrm>
            <a:off x="3401550" y="3846475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28"/>
          <p:cNvSpPr txBox="1">
            <a:spLocks noGrp="1"/>
          </p:cNvSpPr>
          <p:nvPr>
            <p:ph type="title" idx="4"/>
          </p:nvPr>
        </p:nvSpPr>
        <p:spPr>
          <a:xfrm>
            <a:off x="6086381" y="1606550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3" name="Google Shape;643;p28"/>
          <p:cNvSpPr txBox="1">
            <a:spLocks noGrp="1"/>
          </p:cNvSpPr>
          <p:nvPr>
            <p:ph type="subTitle" idx="5"/>
          </p:nvPr>
        </p:nvSpPr>
        <p:spPr>
          <a:xfrm>
            <a:off x="6086376" y="2036725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28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45" name="Google Shape;645;p28"/>
          <p:cNvGrpSpPr/>
          <p:nvPr/>
        </p:nvGrpSpPr>
        <p:grpSpPr>
          <a:xfrm flipH="1">
            <a:off x="152464" y="3341655"/>
            <a:ext cx="502368" cy="313612"/>
            <a:chOff x="8068696" y="916317"/>
            <a:chExt cx="317452" cy="198175"/>
          </a:xfrm>
        </p:grpSpPr>
        <p:sp>
          <p:nvSpPr>
            <p:cNvPr id="646" name="Google Shape;646;p2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0" name="Google Shape;650;p28"/>
          <p:cNvGrpSpPr/>
          <p:nvPr/>
        </p:nvGrpSpPr>
        <p:grpSpPr>
          <a:xfrm flipH="1">
            <a:off x="8421369" y="2998519"/>
            <a:ext cx="504021" cy="361201"/>
            <a:chOff x="8201303" y="1121442"/>
            <a:chExt cx="318496" cy="228247"/>
          </a:xfrm>
        </p:grpSpPr>
        <p:sp>
          <p:nvSpPr>
            <p:cNvPr id="651" name="Google Shape;651;p2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28"/>
          <p:cNvSpPr/>
          <p:nvPr/>
        </p:nvSpPr>
        <p:spPr>
          <a:xfrm flipH="1">
            <a:off x="8562765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8"/>
          <p:cNvSpPr/>
          <p:nvPr/>
        </p:nvSpPr>
        <p:spPr>
          <a:xfrm flipH="1">
            <a:off x="882927" y="44769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8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8"/>
          <p:cNvSpPr/>
          <p:nvPr/>
        </p:nvSpPr>
        <p:spPr>
          <a:xfrm flipH="1">
            <a:off x="293027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_1"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9"/>
          <p:cNvSpPr txBox="1">
            <a:spLocks noGrp="1"/>
          </p:cNvSpPr>
          <p:nvPr>
            <p:ph type="title"/>
          </p:nvPr>
        </p:nvSpPr>
        <p:spPr>
          <a:xfrm>
            <a:off x="1693886" y="1913525"/>
            <a:ext cx="27459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1" name="Google Shape;661;p29"/>
          <p:cNvSpPr txBox="1">
            <a:spLocks noGrp="1"/>
          </p:cNvSpPr>
          <p:nvPr>
            <p:ph type="subTitle" idx="1"/>
          </p:nvPr>
        </p:nvSpPr>
        <p:spPr>
          <a:xfrm>
            <a:off x="1693886" y="2605125"/>
            <a:ext cx="27459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29"/>
          <p:cNvSpPr txBox="1">
            <a:spLocks noGrp="1"/>
          </p:cNvSpPr>
          <p:nvPr>
            <p:ph type="title" idx="2"/>
          </p:nvPr>
        </p:nvSpPr>
        <p:spPr>
          <a:xfrm>
            <a:off x="5710941" y="1913525"/>
            <a:ext cx="2743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3" name="Google Shape;663;p29"/>
          <p:cNvSpPr txBox="1">
            <a:spLocks noGrp="1"/>
          </p:cNvSpPr>
          <p:nvPr>
            <p:ph type="subTitle" idx="3"/>
          </p:nvPr>
        </p:nvSpPr>
        <p:spPr>
          <a:xfrm>
            <a:off x="5710938" y="2605125"/>
            <a:ext cx="27432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29"/>
          <p:cNvSpPr txBox="1">
            <a:spLocks noGrp="1"/>
          </p:cNvSpPr>
          <p:nvPr>
            <p:ph type="title" idx="4"/>
          </p:nvPr>
        </p:nvSpPr>
        <p:spPr>
          <a:xfrm>
            <a:off x="1693886" y="3346925"/>
            <a:ext cx="27459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5" name="Google Shape;665;p29"/>
          <p:cNvSpPr txBox="1">
            <a:spLocks noGrp="1"/>
          </p:cNvSpPr>
          <p:nvPr>
            <p:ph type="subTitle" idx="5"/>
          </p:nvPr>
        </p:nvSpPr>
        <p:spPr>
          <a:xfrm>
            <a:off x="1693886" y="4038600"/>
            <a:ext cx="27459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" name="Google Shape;666;p29"/>
          <p:cNvSpPr txBox="1">
            <a:spLocks noGrp="1"/>
          </p:cNvSpPr>
          <p:nvPr>
            <p:ph type="title" idx="6"/>
          </p:nvPr>
        </p:nvSpPr>
        <p:spPr>
          <a:xfrm>
            <a:off x="5710941" y="3346925"/>
            <a:ext cx="2743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7" name="Google Shape;667;p29"/>
          <p:cNvSpPr txBox="1">
            <a:spLocks noGrp="1"/>
          </p:cNvSpPr>
          <p:nvPr>
            <p:ph type="subTitle" idx="7"/>
          </p:nvPr>
        </p:nvSpPr>
        <p:spPr>
          <a:xfrm>
            <a:off x="5710938" y="4038600"/>
            <a:ext cx="27432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68" name="Google Shape;668;p29"/>
          <p:cNvGrpSpPr/>
          <p:nvPr/>
        </p:nvGrpSpPr>
        <p:grpSpPr>
          <a:xfrm flipH="1">
            <a:off x="7778423" y="293235"/>
            <a:ext cx="393080" cy="492538"/>
            <a:chOff x="7462019" y="2740914"/>
            <a:chExt cx="248392" cy="311241"/>
          </a:xfrm>
        </p:grpSpPr>
        <p:sp>
          <p:nvSpPr>
            <p:cNvPr id="669" name="Google Shape;669;p29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9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9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9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3" name="Google Shape;673;p29"/>
          <p:cNvGrpSpPr/>
          <p:nvPr/>
        </p:nvGrpSpPr>
        <p:grpSpPr>
          <a:xfrm flipH="1">
            <a:off x="101740" y="3269621"/>
            <a:ext cx="483187" cy="450345"/>
            <a:chOff x="5467179" y="2412672"/>
            <a:chExt cx="305332" cy="284578"/>
          </a:xfrm>
        </p:grpSpPr>
        <p:sp>
          <p:nvSpPr>
            <p:cNvPr id="674" name="Google Shape;674;p29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9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9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9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29"/>
          <p:cNvGrpSpPr/>
          <p:nvPr/>
        </p:nvGrpSpPr>
        <p:grpSpPr>
          <a:xfrm flipH="1">
            <a:off x="7545617" y="4657569"/>
            <a:ext cx="504021" cy="361201"/>
            <a:chOff x="8201303" y="1121442"/>
            <a:chExt cx="318496" cy="228247"/>
          </a:xfrm>
        </p:grpSpPr>
        <p:sp>
          <p:nvSpPr>
            <p:cNvPr id="679" name="Google Shape;679;p29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9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9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9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3" name="Google Shape;683;p29"/>
          <p:cNvGrpSpPr/>
          <p:nvPr/>
        </p:nvGrpSpPr>
        <p:grpSpPr>
          <a:xfrm flipH="1">
            <a:off x="8454146" y="1255825"/>
            <a:ext cx="501524" cy="377094"/>
            <a:chOff x="5381375" y="1945244"/>
            <a:chExt cx="316919" cy="238290"/>
          </a:xfrm>
        </p:grpSpPr>
        <p:sp>
          <p:nvSpPr>
            <p:cNvPr id="684" name="Google Shape;684;p2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8" name="Google Shape;688;p29"/>
          <p:cNvSpPr/>
          <p:nvPr/>
        </p:nvSpPr>
        <p:spPr>
          <a:xfrm flipH="1">
            <a:off x="8529488" y="3706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29"/>
          <p:cNvSpPr/>
          <p:nvPr/>
        </p:nvSpPr>
        <p:spPr>
          <a:xfrm flipH="1">
            <a:off x="25988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9"/>
          <p:cNvSpPr/>
          <p:nvPr/>
        </p:nvSpPr>
        <p:spPr>
          <a:xfrm flipH="1">
            <a:off x="8635875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29"/>
          <p:cNvSpPr/>
          <p:nvPr/>
        </p:nvSpPr>
        <p:spPr>
          <a:xfrm flipH="1">
            <a:off x="363688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29"/>
          <p:cNvSpPr txBox="1">
            <a:spLocks noGrp="1"/>
          </p:cNvSpPr>
          <p:nvPr>
            <p:ph type="title" idx="8"/>
          </p:nvPr>
        </p:nvSpPr>
        <p:spPr>
          <a:xfrm>
            <a:off x="713225" y="368825"/>
            <a:ext cx="7709400" cy="11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_1_1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30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11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30"/>
          <p:cNvSpPr txBox="1">
            <a:spLocks noGrp="1"/>
          </p:cNvSpPr>
          <p:nvPr>
            <p:ph type="title" idx="2"/>
          </p:nvPr>
        </p:nvSpPr>
        <p:spPr>
          <a:xfrm>
            <a:off x="1861949" y="16430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96" name="Google Shape;696;p30"/>
          <p:cNvSpPr txBox="1">
            <a:spLocks noGrp="1"/>
          </p:cNvSpPr>
          <p:nvPr>
            <p:ph type="subTitle" idx="1"/>
          </p:nvPr>
        </p:nvSpPr>
        <p:spPr>
          <a:xfrm>
            <a:off x="1861949" y="2040775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7" name="Google Shape;697;p30"/>
          <p:cNvSpPr txBox="1">
            <a:spLocks noGrp="1"/>
          </p:cNvSpPr>
          <p:nvPr>
            <p:ph type="title" idx="3"/>
          </p:nvPr>
        </p:nvSpPr>
        <p:spPr>
          <a:xfrm>
            <a:off x="5968875" y="3705225"/>
            <a:ext cx="22695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98" name="Google Shape;698;p30"/>
          <p:cNvSpPr txBox="1">
            <a:spLocks noGrp="1"/>
          </p:cNvSpPr>
          <p:nvPr>
            <p:ph type="subTitle" idx="4"/>
          </p:nvPr>
        </p:nvSpPr>
        <p:spPr>
          <a:xfrm>
            <a:off x="5968875" y="4102825"/>
            <a:ext cx="2269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9" name="Google Shape;699;p30"/>
          <p:cNvSpPr txBox="1">
            <a:spLocks noGrp="1"/>
          </p:cNvSpPr>
          <p:nvPr>
            <p:ph type="title" idx="5"/>
          </p:nvPr>
        </p:nvSpPr>
        <p:spPr>
          <a:xfrm>
            <a:off x="1861949" y="26741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0" name="Google Shape;700;p30"/>
          <p:cNvSpPr txBox="1">
            <a:spLocks noGrp="1"/>
          </p:cNvSpPr>
          <p:nvPr>
            <p:ph type="subTitle" idx="6"/>
          </p:nvPr>
        </p:nvSpPr>
        <p:spPr>
          <a:xfrm>
            <a:off x="1861949" y="3071800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1" name="Google Shape;701;p30"/>
          <p:cNvSpPr txBox="1">
            <a:spLocks noGrp="1"/>
          </p:cNvSpPr>
          <p:nvPr>
            <p:ph type="title" idx="7"/>
          </p:nvPr>
        </p:nvSpPr>
        <p:spPr>
          <a:xfrm>
            <a:off x="1861050" y="3705225"/>
            <a:ext cx="22695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2" name="Google Shape;702;p30"/>
          <p:cNvSpPr txBox="1">
            <a:spLocks noGrp="1"/>
          </p:cNvSpPr>
          <p:nvPr>
            <p:ph type="subTitle" idx="8"/>
          </p:nvPr>
        </p:nvSpPr>
        <p:spPr>
          <a:xfrm>
            <a:off x="1861050" y="4102825"/>
            <a:ext cx="2269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30"/>
          <p:cNvSpPr txBox="1">
            <a:spLocks noGrp="1"/>
          </p:cNvSpPr>
          <p:nvPr>
            <p:ph type="title" idx="9"/>
          </p:nvPr>
        </p:nvSpPr>
        <p:spPr>
          <a:xfrm>
            <a:off x="5969774" y="16430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4" name="Google Shape;704;p30"/>
          <p:cNvSpPr txBox="1">
            <a:spLocks noGrp="1"/>
          </p:cNvSpPr>
          <p:nvPr>
            <p:ph type="subTitle" idx="13"/>
          </p:nvPr>
        </p:nvSpPr>
        <p:spPr>
          <a:xfrm>
            <a:off x="5969776" y="2040775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5" name="Google Shape;705;p30"/>
          <p:cNvSpPr txBox="1">
            <a:spLocks noGrp="1"/>
          </p:cNvSpPr>
          <p:nvPr>
            <p:ph type="title" idx="14"/>
          </p:nvPr>
        </p:nvSpPr>
        <p:spPr>
          <a:xfrm>
            <a:off x="5969774" y="26741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6" name="Google Shape;706;p30"/>
          <p:cNvSpPr txBox="1">
            <a:spLocks noGrp="1"/>
          </p:cNvSpPr>
          <p:nvPr>
            <p:ph type="subTitle" idx="15"/>
          </p:nvPr>
        </p:nvSpPr>
        <p:spPr>
          <a:xfrm>
            <a:off x="5969776" y="3071800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07" name="Google Shape;707;p30"/>
          <p:cNvGrpSpPr/>
          <p:nvPr/>
        </p:nvGrpSpPr>
        <p:grpSpPr>
          <a:xfrm rot="10800000">
            <a:off x="7283123" y="4661884"/>
            <a:ext cx="393080" cy="492538"/>
            <a:chOff x="7462019" y="2740914"/>
            <a:chExt cx="248392" cy="311241"/>
          </a:xfrm>
        </p:grpSpPr>
        <p:sp>
          <p:nvSpPr>
            <p:cNvPr id="708" name="Google Shape;708;p3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2" name="Google Shape;712;p30"/>
          <p:cNvGrpSpPr/>
          <p:nvPr/>
        </p:nvGrpSpPr>
        <p:grpSpPr>
          <a:xfrm rot="10800000">
            <a:off x="101740" y="1446380"/>
            <a:ext cx="483187" cy="450345"/>
            <a:chOff x="5467179" y="2412672"/>
            <a:chExt cx="305332" cy="284578"/>
          </a:xfrm>
        </p:grpSpPr>
        <p:sp>
          <p:nvSpPr>
            <p:cNvPr id="713" name="Google Shape;713;p30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30"/>
          <p:cNvGrpSpPr/>
          <p:nvPr/>
        </p:nvGrpSpPr>
        <p:grpSpPr>
          <a:xfrm rot="10800000">
            <a:off x="8025492" y="102325"/>
            <a:ext cx="504021" cy="361201"/>
            <a:chOff x="8201303" y="1121442"/>
            <a:chExt cx="318496" cy="228247"/>
          </a:xfrm>
        </p:grpSpPr>
        <p:sp>
          <p:nvSpPr>
            <p:cNvPr id="718" name="Google Shape;718;p30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2" name="Google Shape;722;p30"/>
          <p:cNvGrpSpPr/>
          <p:nvPr/>
        </p:nvGrpSpPr>
        <p:grpSpPr>
          <a:xfrm rot="10800000">
            <a:off x="8454146" y="3533426"/>
            <a:ext cx="501524" cy="377094"/>
            <a:chOff x="5381375" y="1945244"/>
            <a:chExt cx="316919" cy="238290"/>
          </a:xfrm>
        </p:grpSpPr>
        <p:sp>
          <p:nvSpPr>
            <p:cNvPr id="723" name="Google Shape;723;p30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30"/>
          <p:cNvSpPr/>
          <p:nvPr/>
        </p:nvSpPr>
        <p:spPr>
          <a:xfrm rot="10800000">
            <a:off x="8529488" y="457448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30"/>
          <p:cNvSpPr/>
          <p:nvPr/>
        </p:nvSpPr>
        <p:spPr>
          <a:xfrm rot="10800000">
            <a:off x="259888" y="21754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30"/>
          <p:cNvSpPr/>
          <p:nvPr/>
        </p:nvSpPr>
        <p:spPr>
          <a:xfrm rot="10800000">
            <a:off x="8673975" y="107479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0"/>
          <p:cNvSpPr/>
          <p:nvPr/>
        </p:nvSpPr>
        <p:spPr>
          <a:xfrm rot="10800000">
            <a:off x="363688" y="479752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1"/>
          <p:cNvSpPr txBox="1">
            <a:spLocks noGrp="1"/>
          </p:cNvSpPr>
          <p:nvPr>
            <p:ph type="ctrTitle"/>
          </p:nvPr>
        </p:nvSpPr>
        <p:spPr>
          <a:xfrm>
            <a:off x="4362450" y="725625"/>
            <a:ext cx="3972600" cy="86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 b="1"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33" name="Google Shape;733;p31"/>
          <p:cNvSpPr txBox="1">
            <a:spLocks noGrp="1"/>
          </p:cNvSpPr>
          <p:nvPr>
            <p:ph type="subTitle" idx="1"/>
          </p:nvPr>
        </p:nvSpPr>
        <p:spPr>
          <a:xfrm>
            <a:off x="4362450" y="1640700"/>
            <a:ext cx="3972600" cy="13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Armata"/>
                <a:ea typeface="Armata"/>
                <a:cs typeface="Armata"/>
                <a:sym typeface="Armat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34" name="Google Shape;734;p31"/>
          <p:cNvSpPr txBox="1"/>
          <p:nvPr/>
        </p:nvSpPr>
        <p:spPr>
          <a:xfrm>
            <a:off x="4362450" y="3186425"/>
            <a:ext cx="3972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CREDITS: This presentation template was created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, including icons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 </a:t>
            </a: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and infographics &amp; images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grpSp>
        <p:nvGrpSpPr>
          <p:cNvPr id="735" name="Google Shape;735;p31"/>
          <p:cNvGrpSpPr/>
          <p:nvPr/>
        </p:nvGrpSpPr>
        <p:grpSpPr>
          <a:xfrm>
            <a:off x="8549033" y="4587596"/>
            <a:ext cx="483187" cy="450345"/>
            <a:chOff x="5467179" y="2412672"/>
            <a:chExt cx="305332" cy="284578"/>
          </a:xfrm>
        </p:grpSpPr>
        <p:sp>
          <p:nvSpPr>
            <p:cNvPr id="736" name="Google Shape;736;p31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" name="Google Shape;740;p31"/>
          <p:cNvGrpSpPr/>
          <p:nvPr/>
        </p:nvGrpSpPr>
        <p:grpSpPr>
          <a:xfrm>
            <a:off x="4641542" y="4452579"/>
            <a:ext cx="362486" cy="496218"/>
            <a:chOff x="7665335" y="2885404"/>
            <a:chExt cx="229059" cy="313566"/>
          </a:xfrm>
        </p:grpSpPr>
        <p:sp>
          <p:nvSpPr>
            <p:cNvPr id="741" name="Google Shape;741;p31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1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1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1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5" name="Google Shape;745;p31"/>
          <p:cNvGrpSpPr/>
          <p:nvPr/>
        </p:nvGrpSpPr>
        <p:grpSpPr>
          <a:xfrm>
            <a:off x="1656997" y="4587594"/>
            <a:ext cx="504021" cy="361201"/>
            <a:chOff x="8201303" y="1121442"/>
            <a:chExt cx="318496" cy="228247"/>
          </a:xfrm>
        </p:grpSpPr>
        <p:sp>
          <p:nvSpPr>
            <p:cNvPr id="746" name="Google Shape;746;p3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0" name="Google Shape;750;p31"/>
          <p:cNvGrpSpPr/>
          <p:nvPr/>
        </p:nvGrpSpPr>
        <p:grpSpPr>
          <a:xfrm>
            <a:off x="211690" y="1932100"/>
            <a:ext cx="501524" cy="377094"/>
            <a:chOff x="5381375" y="1945244"/>
            <a:chExt cx="316919" cy="238290"/>
          </a:xfrm>
        </p:grpSpPr>
        <p:sp>
          <p:nvSpPr>
            <p:cNvPr id="751" name="Google Shape;751;p31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1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1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5" name="Google Shape;755;p31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31"/>
          <p:cNvSpPr/>
          <p:nvPr/>
        </p:nvSpPr>
        <p:spPr>
          <a:xfrm>
            <a:off x="4350750" y="2134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3352800" y="1143000"/>
            <a:ext cx="5067300" cy="34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5" name="Google Shape;65;p4"/>
          <p:cNvGrpSpPr/>
          <p:nvPr/>
        </p:nvGrpSpPr>
        <p:grpSpPr>
          <a:xfrm rot="-1723337" flipH="1">
            <a:off x="160870" y="291324"/>
            <a:ext cx="364902" cy="496345"/>
            <a:chOff x="6048053" y="559915"/>
            <a:chExt cx="230584" cy="313643"/>
          </a:xfrm>
        </p:grpSpPr>
        <p:sp>
          <p:nvSpPr>
            <p:cNvPr id="66" name="Google Shape;66;p4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70;p4"/>
          <p:cNvGrpSpPr/>
          <p:nvPr/>
        </p:nvGrpSpPr>
        <p:grpSpPr>
          <a:xfrm flipH="1">
            <a:off x="7602881" y="4655744"/>
            <a:ext cx="504021" cy="361201"/>
            <a:chOff x="8201303" y="1121442"/>
            <a:chExt cx="318496" cy="228247"/>
          </a:xfrm>
        </p:grpSpPr>
        <p:sp>
          <p:nvSpPr>
            <p:cNvPr id="71" name="Google Shape;71;p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4"/>
          <p:cNvSpPr/>
          <p:nvPr/>
        </p:nvSpPr>
        <p:spPr>
          <a:xfrm flipH="1">
            <a:off x="7793651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 flipH="1">
            <a:off x="8602501" y="47524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4"/>
          <p:cNvGrpSpPr/>
          <p:nvPr/>
        </p:nvGrpSpPr>
        <p:grpSpPr>
          <a:xfrm rot="4624850" flipH="1">
            <a:off x="8555663" y="977963"/>
            <a:ext cx="393070" cy="492525"/>
            <a:chOff x="7462019" y="2740914"/>
            <a:chExt cx="248392" cy="311241"/>
          </a:xfrm>
        </p:grpSpPr>
        <p:sp>
          <p:nvSpPr>
            <p:cNvPr id="78" name="Google Shape;78;p4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32"/>
          <p:cNvGrpSpPr/>
          <p:nvPr/>
        </p:nvGrpSpPr>
        <p:grpSpPr>
          <a:xfrm rot="10800000" flipH="1">
            <a:off x="887432" y="4598205"/>
            <a:ext cx="393080" cy="492538"/>
            <a:chOff x="7462019" y="2740914"/>
            <a:chExt cx="248392" cy="311241"/>
          </a:xfrm>
        </p:grpSpPr>
        <p:sp>
          <p:nvSpPr>
            <p:cNvPr id="759" name="Google Shape;759;p32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3" name="Google Shape;763;p32"/>
          <p:cNvGrpSpPr/>
          <p:nvPr/>
        </p:nvGrpSpPr>
        <p:grpSpPr>
          <a:xfrm rot="10800000" flipH="1">
            <a:off x="8549033" y="804225"/>
            <a:ext cx="483187" cy="450345"/>
            <a:chOff x="5467179" y="2412672"/>
            <a:chExt cx="305332" cy="284578"/>
          </a:xfrm>
        </p:grpSpPr>
        <p:sp>
          <p:nvSpPr>
            <p:cNvPr id="764" name="Google Shape;764;p3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8" name="Google Shape;768;p32"/>
          <p:cNvGrpSpPr/>
          <p:nvPr/>
        </p:nvGrpSpPr>
        <p:grpSpPr>
          <a:xfrm rot="-6365228" flipH="1">
            <a:off x="7594296" y="44285"/>
            <a:ext cx="362479" cy="496208"/>
            <a:chOff x="7665335" y="2885404"/>
            <a:chExt cx="229059" cy="313566"/>
          </a:xfrm>
        </p:grpSpPr>
        <p:sp>
          <p:nvSpPr>
            <p:cNvPr id="769" name="Google Shape;769;p32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2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2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2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3" name="Google Shape;773;p32"/>
          <p:cNvGrpSpPr/>
          <p:nvPr/>
        </p:nvGrpSpPr>
        <p:grpSpPr>
          <a:xfrm rot="10800000" flipH="1">
            <a:off x="94452" y="3821622"/>
            <a:ext cx="501524" cy="377094"/>
            <a:chOff x="5381375" y="1945244"/>
            <a:chExt cx="316919" cy="238290"/>
          </a:xfrm>
        </p:grpSpPr>
        <p:sp>
          <p:nvSpPr>
            <p:cNvPr id="774" name="Google Shape;774;p3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8" name="Google Shape;778;p32"/>
          <p:cNvSpPr/>
          <p:nvPr/>
        </p:nvSpPr>
        <p:spPr>
          <a:xfrm rot="10800000" flipH="1">
            <a:off x="2346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32"/>
          <p:cNvSpPr/>
          <p:nvPr/>
        </p:nvSpPr>
        <p:spPr>
          <a:xfrm rot="10800000" flipH="1">
            <a:off x="86800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2"/>
          <p:cNvSpPr/>
          <p:nvPr/>
        </p:nvSpPr>
        <p:spPr>
          <a:xfrm rot="10800000" flipH="1">
            <a:off x="2346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32"/>
          <p:cNvSpPr/>
          <p:nvPr/>
        </p:nvSpPr>
        <p:spPr>
          <a:xfrm rot="10800000" flipH="1">
            <a:off x="86800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33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784" name="Google Shape;784;p33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3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8" name="Google Shape;788;p33"/>
          <p:cNvGrpSpPr/>
          <p:nvPr/>
        </p:nvGrpSpPr>
        <p:grpSpPr>
          <a:xfrm>
            <a:off x="8367933" y="3498946"/>
            <a:ext cx="483187" cy="450345"/>
            <a:chOff x="5467179" y="2412672"/>
            <a:chExt cx="305332" cy="284578"/>
          </a:xfrm>
        </p:grpSpPr>
        <p:sp>
          <p:nvSpPr>
            <p:cNvPr id="789" name="Google Shape;789;p33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3" name="Google Shape;793;p33"/>
          <p:cNvGrpSpPr/>
          <p:nvPr/>
        </p:nvGrpSpPr>
        <p:grpSpPr>
          <a:xfrm>
            <a:off x="7996392" y="175418"/>
            <a:ext cx="502368" cy="313612"/>
            <a:chOff x="8068696" y="916317"/>
            <a:chExt cx="317452" cy="198175"/>
          </a:xfrm>
        </p:grpSpPr>
        <p:sp>
          <p:nvSpPr>
            <p:cNvPr id="794" name="Google Shape;794;p3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8" name="Google Shape;798;p33"/>
          <p:cNvGrpSpPr/>
          <p:nvPr/>
        </p:nvGrpSpPr>
        <p:grpSpPr>
          <a:xfrm rot="-1531919">
            <a:off x="4573659" y="4532337"/>
            <a:ext cx="364909" cy="496355"/>
            <a:chOff x="6048053" y="559915"/>
            <a:chExt cx="230584" cy="313643"/>
          </a:xfrm>
        </p:grpSpPr>
        <p:sp>
          <p:nvSpPr>
            <p:cNvPr id="799" name="Google Shape;799;p3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33"/>
          <p:cNvGrpSpPr/>
          <p:nvPr/>
        </p:nvGrpSpPr>
        <p:grpSpPr>
          <a:xfrm>
            <a:off x="101952" y="2571750"/>
            <a:ext cx="501524" cy="377094"/>
            <a:chOff x="5381375" y="1945244"/>
            <a:chExt cx="316919" cy="238290"/>
          </a:xfrm>
        </p:grpSpPr>
        <p:sp>
          <p:nvSpPr>
            <p:cNvPr id="804" name="Google Shape;804;p33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3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33"/>
          <p:cNvSpPr/>
          <p:nvPr/>
        </p:nvSpPr>
        <p:spPr>
          <a:xfrm>
            <a:off x="242100" y="8488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3"/>
          <p:cNvSpPr/>
          <p:nvPr/>
        </p:nvSpPr>
        <p:spPr>
          <a:xfrm>
            <a:off x="8689525" y="16563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33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33"/>
          <p:cNvSpPr/>
          <p:nvPr/>
        </p:nvSpPr>
        <p:spPr>
          <a:xfrm>
            <a:off x="4645488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33"/>
          <p:cNvSpPr/>
          <p:nvPr/>
        </p:nvSpPr>
        <p:spPr>
          <a:xfrm>
            <a:off x="7336975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4" name="Google Shape;814;p34"/>
          <p:cNvGrpSpPr/>
          <p:nvPr/>
        </p:nvGrpSpPr>
        <p:grpSpPr>
          <a:xfrm flipH="1">
            <a:off x="7132138" y="85960"/>
            <a:ext cx="393080" cy="492538"/>
            <a:chOff x="7462019" y="2740914"/>
            <a:chExt cx="248392" cy="311241"/>
          </a:xfrm>
        </p:grpSpPr>
        <p:sp>
          <p:nvSpPr>
            <p:cNvPr id="815" name="Google Shape;815;p34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4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4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4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9" name="Google Shape;819;p34"/>
          <p:cNvGrpSpPr/>
          <p:nvPr/>
        </p:nvGrpSpPr>
        <p:grpSpPr>
          <a:xfrm flipH="1">
            <a:off x="161604" y="3498946"/>
            <a:ext cx="483187" cy="450345"/>
            <a:chOff x="5467179" y="2412672"/>
            <a:chExt cx="305332" cy="284578"/>
          </a:xfrm>
        </p:grpSpPr>
        <p:sp>
          <p:nvSpPr>
            <p:cNvPr id="820" name="Google Shape;820;p3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4" name="Google Shape;824;p34"/>
          <p:cNvGrpSpPr/>
          <p:nvPr/>
        </p:nvGrpSpPr>
        <p:grpSpPr>
          <a:xfrm flipH="1">
            <a:off x="8475923" y="3067050"/>
            <a:ext cx="501524" cy="377094"/>
            <a:chOff x="5381375" y="1945244"/>
            <a:chExt cx="316919" cy="238290"/>
          </a:xfrm>
        </p:grpSpPr>
        <p:sp>
          <p:nvSpPr>
            <p:cNvPr id="825" name="Google Shape;825;p3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9" name="Google Shape;829;p34"/>
          <p:cNvSpPr/>
          <p:nvPr/>
        </p:nvSpPr>
        <p:spPr>
          <a:xfrm flipH="1">
            <a:off x="8549377" y="8488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34"/>
          <p:cNvSpPr/>
          <p:nvPr/>
        </p:nvSpPr>
        <p:spPr>
          <a:xfrm flipH="1">
            <a:off x="1187802" y="221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34"/>
          <p:cNvSpPr/>
          <p:nvPr/>
        </p:nvSpPr>
        <p:spPr>
          <a:xfrm flipH="1">
            <a:off x="7818140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34"/>
          <p:cNvSpPr/>
          <p:nvPr/>
        </p:nvSpPr>
        <p:spPr>
          <a:xfrm flipH="1">
            <a:off x="1454502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3" name="Google Shape;833;p34"/>
          <p:cNvGrpSpPr/>
          <p:nvPr/>
        </p:nvGrpSpPr>
        <p:grpSpPr>
          <a:xfrm flipH="1">
            <a:off x="161598" y="1274875"/>
            <a:ext cx="501524" cy="377094"/>
            <a:chOff x="5381375" y="1945244"/>
            <a:chExt cx="316919" cy="238290"/>
          </a:xfrm>
        </p:grpSpPr>
        <p:sp>
          <p:nvSpPr>
            <p:cNvPr id="834" name="Google Shape;834;p3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>
            <a:spLocks noGrp="1"/>
          </p:cNvSpPr>
          <p:nvPr>
            <p:ph type="title"/>
          </p:nvPr>
        </p:nvSpPr>
        <p:spPr>
          <a:xfrm>
            <a:off x="2038350" y="1816925"/>
            <a:ext cx="6286500" cy="7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title" idx="2"/>
          </p:nvPr>
        </p:nvSpPr>
        <p:spPr>
          <a:xfrm>
            <a:off x="2038350" y="3245675"/>
            <a:ext cx="6284700" cy="7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ubTitle" idx="1"/>
          </p:nvPr>
        </p:nvSpPr>
        <p:spPr>
          <a:xfrm>
            <a:off x="2038350" y="4000000"/>
            <a:ext cx="628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6" name="Google Shape;86;p5"/>
          <p:cNvSpPr txBox="1">
            <a:spLocks noGrp="1"/>
          </p:cNvSpPr>
          <p:nvPr>
            <p:ph type="subTitle" idx="3"/>
          </p:nvPr>
        </p:nvSpPr>
        <p:spPr>
          <a:xfrm>
            <a:off x="2038350" y="2571250"/>
            <a:ext cx="628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 idx="4"/>
          </p:nvPr>
        </p:nvSpPr>
        <p:spPr>
          <a:xfrm>
            <a:off x="713225" y="368825"/>
            <a:ext cx="7709400" cy="11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5"/>
          <p:cNvGrpSpPr/>
          <p:nvPr/>
        </p:nvGrpSpPr>
        <p:grpSpPr>
          <a:xfrm>
            <a:off x="7558308" y="4612996"/>
            <a:ext cx="483187" cy="450345"/>
            <a:chOff x="5467179" y="2412672"/>
            <a:chExt cx="305332" cy="284578"/>
          </a:xfrm>
        </p:grpSpPr>
        <p:sp>
          <p:nvSpPr>
            <p:cNvPr id="89" name="Google Shape;89;p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5"/>
          <p:cNvGrpSpPr/>
          <p:nvPr/>
        </p:nvGrpSpPr>
        <p:grpSpPr>
          <a:xfrm rot="-1531919">
            <a:off x="8546371" y="291324"/>
            <a:ext cx="364909" cy="496355"/>
            <a:chOff x="6048053" y="559915"/>
            <a:chExt cx="230584" cy="313643"/>
          </a:xfrm>
        </p:grpSpPr>
        <p:sp>
          <p:nvSpPr>
            <p:cNvPr id="94" name="Google Shape;94;p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5"/>
          <p:cNvGrpSpPr/>
          <p:nvPr/>
        </p:nvGrpSpPr>
        <p:grpSpPr>
          <a:xfrm>
            <a:off x="1028347" y="4728669"/>
            <a:ext cx="504021" cy="361201"/>
            <a:chOff x="8201303" y="1121442"/>
            <a:chExt cx="318496" cy="228247"/>
          </a:xfrm>
        </p:grpSpPr>
        <p:sp>
          <p:nvSpPr>
            <p:cNvPr id="99" name="Google Shape;99;p5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5"/>
          <p:cNvSpPr/>
          <p:nvPr/>
        </p:nvSpPr>
        <p:spPr>
          <a:xfrm>
            <a:off x="259900" y="10320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8680000" y="34072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259900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5"/>
          <p:cNvGrpSpPr/>
          <p:nvPr/>
        </p:nvGrpSpPr>
        <p:grpSpPr>
          <a:xfrm rot="-858718">
            <a:off x="260001" y="143904"/>
            <a:ext cx="483192" cy="450349"/>
            <a:chOff x="5467179" y="2412672"/>
            <a:chExt cx="305332" cy="284578"/>
          </a:xfrm>
        </p:grpSpPr>
        <p:sp>
          <p:nvSpPr>
            <p:cNvPr id="107" name="Google Shape;107;p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3" name="Google Shape;113;p6"/>
          <p:cNvGrpSpPr/>
          <p:nvPr/>
        </p:nvGrpSpPr>
        <p:grpSpPr>
          <a:xfrm>
            <a:off x="887432" y="49498"/>
            <a:ext cx="393080" cy="492538"/>
            <a:chOff x="7462019" y="2740914"/>
            <a:chExt cx="248392" cy="311241"/>
          </a:xfrm>
        </p:grpSpPr>
        <p:sp>
          <p:nvSpPr>
            <p:cNvPr id="114" name="Google Shape;114;p6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6"/>
          <p:cNvGrpSpPr/>
          <p:nvPr/>
        </p:nvGrpSpPr>
        <p:grpSpPr>
          <a:xfrm>
            <a:off x="8549033" y="3885671"/>
            <a:ext cx="483187" cy="450345"/>
            <a:chOff x="5467179" y="2412672"/>
            <a:chExt cx="305332" cy="284578"/>
          </a:xfrm>
        </p:grpSpPr>
        <p:sp>
          <p:nvSpPr>
            <p:cNvPr id="119" name="Google Shape;119;p6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6"/>
          <p:cNvGrpSpPr/>
          <p:nvPr/>
        </p:nvGrpSpPr>
        <p:grpSpPr>
          <a:xfrm rot="-4434772">
            <a:off x="7594296" y="4599748"/>
            <a:ext cx="362479" cy="496208"/>
            <a:chOff x="7665335" y="2885404"/>
            <a:chExt cx="229059" cy="313566"/>
          </a:xfrm>
        </p:grpSpPr>
        <p:sp>
          <p:nvSpPr>
            <p:cNvPr id="124" name="Google Shape;124;p6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6"/>
          <p:cNvGrpSpPr/>
          <p:nvPr/>
        </p:nvGrpSpPr>
        <p:grpSpPr>
          <a:xfrm>
            <a:off x="94452" y="941525"/>
            <a:ext cx="501524" cy="377094"/>
            <a:chOff x="5381375" y="1945244"/>
            <a:chExt cx="316919" cy="238290"/>
          </a:xfrm>
        </p:grpSpPr>
        <p:sp>
          <p:nvSpPr>
            <p:cNvPr id="129" name="Google Shape;129;p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6"/>
          <p:cNvSpPr/>
          <p:nvPr/>
        </p:nvSpPr>
        <p:spPr>
          <a:xfrm>
            <a:off x="234600" y="18513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8680000" y="4737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234600" y="4737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680000" y="18513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720000" y="1843250"/>
            <a:ext cx="43818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720000" y="369515"/>
            <a:ext cx="77025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40" name="Google Shape;140;p7"/>
          <p:cNvGrpSpPr/>
          <p:nvPr/>
        </p:nvGrpSpPr>
        <p:grpSpPr>
          <a:xfrm>
            <a:off x="173994" y="112235"/>
            <a:ext cx="393080" cy="492538"/>
            <a:chOff x="7462019" y="2740914"/>
            <a:chExt cx="248392" cy="311241"/>
          </a:xfrm>
        </p:grpSpPr>
        <p:sp>
          <p:nvSpPr>
            <p:cNvPr id="141" name="Google Shape;141;p7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7"/>
          <p:cNvGrpSpPr/>
          <p:nvPr/>
        </p:nvGrpSpPr>
        <p:grpSpPr>
          <a:xfrm>
            <a:off x="8533133" y="3860896"/>
            <a:ext cx="483187" cy="450345"/>
            <a:chOff x="5467179" y="2412672"/>
            <a:chExt cx="305332" cy="284578"/>
          </a:xfrm>
        </p:grpSpPr>
        <p:sp>
          <p:nvSpPr>
            <p:cNvPr id="146" name="Google Shape;146;p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7"/>
          <p:cNvGrpSpPr/>
          <p:nvPr/>
        </p:nvGrpSpPr>
        <p:grpSpPr>
          <a:xfrm>
            <a:off x="980722" y="4657569"/>
            <a:ext cx="504021" cy="361201"/>
            <a:chOff x="8201303" y="1121442"/>
            <a:chExt cx="318496" cy="228247"/>
          </a:xfrm>
        </p:grpSpPr>
        <p:sp>
          <p:nvSpPr>
            <p:cNvPr id="151" name="Google Shape;151;p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7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"/>
          <p:cNvSpPr/>
          <p:nvPr/>
        </p:nvSpPr>
        <p:spPr>
          <a:xfrm>
            <a:off x="8013250" y="45154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7"/>
          <p:cNvSpPr/>
          <p:nvPr/>
        </p:nvSpPr>
        <p:spPr>
          <a:xfrm>
            <a:off x="3490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"/>
          <p:cNvSpPr/>
          <p:nvPr/>
        </p:nvSpPr>
        <p:spPr>
          <a:xfrm>
            <a:off x="8311875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8"/>
          <p:cNvGrpSpPr/>
          <p:nvPr/>
        </p:nvGrpSpPr>
        <p:grpSpPr>
          <a:xfrm rot="10800000" flipH="1">
            <a:off x="2559689" y="293200"/>
            <a:ext cx="393320" cy="492600"/>
            <a:chOff x="6005818" y="77914"/>
            <a:chExt cx="248544" cy="311280"/>
          </a:xfrm>
        </p:grpSpPr>
        <p:sp>
          <p:nvSpPr>
            <p:cNvPr id="161" name="Google Shape;161;p8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8"/>
          <p:cNvGrpSpPr/>
          <p:nvPr/>
        </p:nvGrpSpPr>
        <p:grpSpPr>
          <a:xfrm rot="10800000" flipH="1">
            <a:off x="8529858" y="1514469"/>
            <a:ext cx="483187" cy="450345"/>
            <a:chOff x="5467179" y="2412672"/>
            <a:chExt cx="305332" cy="284578"/>
          </a:xfrm>
        </p:grpSpPr>
        <p:sp>
          <p:nvSpPr>
            <p:cNvPr id="166" name="Google Shape;166;p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8"/>
          <p:cNvGrpSpPr/>
          <p:nvPr/>
        </p:nvGrpSpPr>
        <p:grpSpPr>
          <a:xfrm rot="-9268081" flipH="1">
            <a:off x="6634309" y="4339418"/>
            <a:ext cx="364909" cy="496355"/>
            <a:chOff x="6048053" y="559915"/>
            <a:chExt cx="230584" cy="313643"/>
          </a:xfrm>
        </p:grpSpPr>
        <p:sp>
          <p:nvSpPr>
            <p:cNvPr id="171" name="Google Shape;171;p8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175;p8"/>
          <p:cNvGrpSpPr/>
          <p:nvPr/>
        </p:nvGrpSpPr>
        <p:grpSpPr>
          <a:xfrm rot="4257699" flipH="1">
            <a:off x="6070247" y="291398"/>
            <a:ext cx="362477" cy="496206"/>
            <a:chOff x="7665335" y="2885404"/>
            <a:chExt cx="229059" cy="313566"/>
          </a:xfrm>
        </p:grpSpPr>
        <p:sp>
          <p:nvSpPr>
            <p:cNvPr id="176" name="Google Shape;176;p8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8"/>
          <p:cNvSpPr/>
          <p:nvPr/>
        </p:nvSpPr>
        <p:spPr>
          <a:xfrm rot="10800000" flipH="1">
            <a:off x="326575" y="3754212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8"/>
          <p:cNvSpPr/>
          <p:nvPr/>
        </p:nvSpPr>
        <p:spPr>
          <a:xfrm rot="10800000" flipH="1">
            <a:off x="7755900" y="233287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"/>
          <p:cNvSpPr txBox="1">
            <a:spLocks noGrp="1"/>
          </p:cNvSpPr>
          <p:nvPr>
            <p:ph type="title"/>
          </p:nvPr>
        </p:nvSpPr>
        <p:spPr>
          <a:xfrm>
            <a:off x="1616700" y="1168050"/>
            <a:ext cx="6367800" cy="28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>
            <a:spLocks noGrp="1"/>
          </p:cNvSpPr>
          <p:nvPr>
            <p:ph type="title"/>
          </p:nvPr>
        </p:nvSpPr>
        <p:spPr>
          <a:xfrm>
            <a:off x="2241550" y="1425929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5" name="Google Shape;185;p9"/>
          <p:cNvSpPr txBox="1">
            <a:spLocks noGrp="1"/>
          </p:cNvSpPr>
          <p:nvPr>
            <p:ph type="subTitle" idx="1"/>
          </p:nvPr>
        </p:nvSpPr>
        <p:spPr>
          <a:xfrm>
            <a:off x="2241550" y="2303504"/>
            <a:ext cx="4661100" cy="14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6" name="Google Shape;186;p9"/>
          <p:cNvGrpSpPr/>
          <p:nvPr/>
        </p:nvGrpSpPr>
        <p:grpSpPr>
          <a:xfrm>
            <a:off x="8477642" y="2356968"/>
            <a:ext cx="502368" cy="313612"/>
            <a:chOff x="8068696" y="916317"/>
            <a:chExt cx="317452" cy="198175"/>
          </a:xfrm>
        </p:grpSpPr>
        <p:sp>
          <p:nvSpPr>
            <p:cNvPr id="187" name="Google Shape;187;p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" name="Google Shape;191;p9"/>
          <p:cNvGrpSpPr/>
          <p:nvPr/>
        </p:nvGrpSpPr>
        <p:grpSpPr>
          <a:xfrm rot="-1531919">
            <a:off x="5186509" y="233062"/>
            <a:ext cx="364909" cy="496355"/>
            <a:chOff x="6048053" y="559915"/>
            <a:chExt cx="230584" cy="313643"/>
          </a:xfrm>
        </p:grpSpPr>
        <p:sp>
          <p:nvSpPr>
            <p:cNvPr id="192" name="Google Shape;192;p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9"/>
          <p:cNvGrpSpPr/>
          <p:nvPr/>
        </p:nvGrpSpPr>
        <p:grpSpPr>
          <a:xfrm>
            <a:off x="349040" y="1551100"/>
            <a:ext cx="501524" cy="377094"/>
            <a:chOff x="5381375" y="1945244"/>
            <a:chExt cx="316919" cy="238290"/>
          </a:xfrm>
        </p:grpSpPr>
        <p:sp>
          <p:nvSpPr>
            <p:cNvPr id="197" name="Google Shape;197;p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9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"/>
          <p:cNvSpPr/>
          <p:nvPr/>
        </p:nvSpPr>
        <p:spPr>
          <a:xfrm>
            <a:off x="8137075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9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"/>
          <p:cNvSpPr txBox="1">
            <a:spLocks noGrp="1"/>
          </p:cNvSpPr>
          <p:nvPr>
            <p:ph type="title"/>
          </p:nvPr>
        </p:nvSpPr>
        <p:spPr>
          <a:xfrm>
            <a:off x="2828925" y="438150"/>
            <a:ext cx="3066900" cy="19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06" name="Google Shape;206;p10"/>
          <p:cNvGrpSpPr/>
          <p:nvPr/>
        </p:nvGrpSpPr>
        <p:grpSpPr>
          <a:xfrm rot="10800000" flipH="1">
            <a:off x="2435857" y="4383449"/>
            <a:ext cx="393080" cy="492538"/>
            <a:chOff x="7462019" y="2740914"/>
            <a:chExt cx="248392" cy="311241"/>
          </a:xfrm>
        </p:grpSpPr>
        <p:sp>
          <p:nvSpPr>
            <p:cNvPr id="207" name="Google Shape;207;p1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" name="Google Shape;211;p10"/>
          <p:cNvGrpSpPr/>
          <p:nvPr/>
        </p:nvGrpSpPr>
        <p:grpSpPr>
          <a:xfrm rot="10800000" flipH="1">
            <a:off x="8477642" y="2440367"/>
            <a:ext cx="502368" cy="313612"/>
            <a:chOff x="8068696" y="916317"/>
            <a:chExt cx="317452" cy="198175"/>
          </a:xfrm>
        </p:grpSpPr>
        <p:sp>
          <p:nvSpPr>
            <p:cNvPr id="212" name="Google Shape;212;p10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0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0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0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10"/>
          <p:cNvGrpSpPr/>
          <p:nvPr/>
        </p:nvGrpSpPr>
        <p:grpSpPr>
          <a:xfrm rot="-9268081" flipH="1">
            <a:off x="5186509" y="4381531"/>
            <a:ext cx="364909" cy="496355"/>
            <a:chOff x="6048053" y="559915"/>
            <a:chExt cx="230584" cy="313643"/>
          </a:xfrm>
        </p:grpSpPr>
        <p:sp>
          <p:nvSpPr>
            <p:cNvPr id="217" name="Google Shape;217;p10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0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0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10"/>
          <p:cNvGrpSpPr/>
          <p:nvPr/>
        </p:nvGrpSpPr>
        <p:grpSpPr>
          <a:xfrm rot="10800000" flipH="1">
            <a:off x="8477642" y="4170624"/>
            <a:ext cx="362486" cy="496218"/>
            <a:chOff x="7665335" y="2885404"/>
            <a:chExt cx="229059" cy="313566"/>
          </a:xfrm>
        </p:grpSpPr>
        <p:sp>
          <p:nvSpPr>
            <p:cNvPr id="222" name="Google Shape;222;p10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0"/>
          <p:cNvGrpSpPr/>
          <p:nvPr/>
        </p:nvGrpSpPr>
        <p:grpSpPr>
          <a:xfrm rot="-7798236" flipH="1">
            <a:off x="160900" y="1470445"/>
            <a:ext cx="504026" cy="361205"/>
            <a:chOff x="8201303" y="1121442"/>
            <a:chExt cx="318496" cy="228247"/>
          </a:xfrm>
        </p:grpSpPr>
        <p:sp>
          <p:nvSpPr>
            <p:cNvPr id="227" name="Google Shape;227;p10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0"/>
          <p:cNvSpPr/>
          <p:nvPr/>
        </p:nvSpPr>
        <p:spPr>
          <a:xfrm rot="10800000" flipH="1">
            <a:off x="8680000" y="1540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0"/>
          <p:cNvSpPr/>
          <p:nvPr/>
        </p:nvSpPr>
        <p:spPr>
          <a:xfrm rot="10800000" flipH="1">
            <a:off x="7260775" y="47751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ndal"/>
              <a:buNone/>
              <a:defRPr sz="3500" b="1">
                <a:solidFill>
                  <a:schemeClr val="dk1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mata"/>
              <a:buChar char="●"/>
              <a:defRPr sz="18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●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●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ngnars@trentu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kstr.com/trentstore/product/unisex-scrub-top-white-xxs---46229-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bkstr.com/trentstore/product/flaunt-unisex-scrub-pant-style-7201---4xlarge-16266-1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35"/>
          <p:cNvSpPr txBox="1">
            <a:spLocks noGrp="1"/>
          </p:cNvSpPr>
          <p:nvPr>
            <p:ph type="ctrTitle"/>
          </p:nvPr>
        </p:nvSpPr>
        <p:spPr>
          <a:xfrm>
            <a:off x="656075" y="2181225"/>
            <a:ext cx="6611400" cy="17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Non - Academic Requirements </a:t>
            </a:r>
            <a:r>
              <a:rPr lang="en" sz="4600">
                <a:solidFill>
                  <a:schemeClr val="dk2"/>
                </a:solidFill>
              </a:rPr>
              <a:t>ORIENTATION</a:t>
            </a:r>
            <a:endParaRPr sz="4600">
              <a:solidFill>
                <a:schemeClr val="dk2"/>
              </a:solidFill>
            </a:endParaRPr>
          </a:p>
        </p:txBody>
      </p:sp>
      <p:sp>
        <p:nvSpPr>
          <p:cNvPr id="843" name="Google Shape;843;p35"/>
          <p:cNvSpPr txBox="1">
            <a:spLocks noGrp="1"/>
          </p:cNvSpPr>
          <p:nvPr>
            <p:ph type="subTitle" idx="1"/>
          </p:nvPr>
        </p:nvSpPr>
        <p:spPr>
          <a:xfrm>
            <a:off x="656075" y="3963075"/>
            <a:ext cx="66114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Orientation 2024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844" name="Google Shape;844;p35"/>
          <p:cNvGrpSpPr/>
          <p:nvPr/>
        </p:nvGrpSpPr>
        <p:grpSpPr>
          <a:xfrm>
            <a:off x="3249839" y="1352547"/>
            <a:ext cx="393320" cy="492600"/>
            <a:chOff x="6005818" y="77914"/>
            <a:chExt cx="248544" cy="311280"/>
          </a:xfrm>
        </p:grpSpPr>
        <p:sp>
          <p:nvSpPr>
            <p:cNvPr id="845" name="Google Shape;845;p35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5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5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5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9" name="Google Shape;849;p35"/>
          <p:cNvGrpSpPr/>
          <p:nvPr/>
        </p:nvGrpSpPr>
        <p:grpSpPr>
          <a:xfrm>
            <a:off x="887432" y="539510"/>
            <a:ext cx="393080" cy="492538"/>
            <a:chOff x="7462019" y="2740914"/>
            <a:chExt cx="248392" cy="311241"/>
          </a:xfrm>
        </p:grpSpPr>
        <p:sp>
          <p:nvSpPr>
            <p:cNvPr id="850" name="Google Shape;850;p35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5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5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5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35"/>
          <p:cNvGrpSpPr/>
          <p:nvPr/>
        </p:nvGrpSpPr>
        <p:grpSpPr>
          <a:xfrm>
            <a:off x="7921533" y="3164671"/>
            <a:ext cx="483187" cy="450345"/>
            <a:chOff x="5467179" y="2412672"/>
            <a:chExt cx="305332" cy="284578"/>
          </a:xfrm>
        </p:grpSpPr>
        <p:sp>
          <p:nvSpPr>
            <p:cNvPr id="855" name="Google Shape;855;p3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9" name="Google Shape;859;p35"/>
          <p:cNvGrpSpPr/>
          <p:nvPr/>
        </p:nvGrpSpPr>
        <p:grpSpPr>
          <a:xfrm>
            <a:off x="1297108" y="85943"/>
            <a:ext cx="1506194" cy="1759217"/>
            <a:chOff x="7547515" y="1501692"/>
            <a:chExt cx="1328682" cy="1551886"/>
          </a:xfrm>
        </p:grpSpPr>
        <p:sp>
          <p:nvSpPr>
            <p:cNvPr id="860" name="Google Shape;860;p35"/>
            <p:cNvSpPr/>
            <p:nvPr/>
          </p:nvSpPr>
          <p:spPr>
            <a:xfrm rot="860262">
              <a:off x="8547373" y="197559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4" y="2722"/>
                    <a:pt x="1190" y="3167"/>
                    <a:pt x="2007" y="3167"/>
                  </a:cubicBezTo>
                  <a:cubicBezTo>
                    <a:pt x="2335" y="3167"/>
                    <a:pt x="2668" y="3095"/>
                    <a:pt x="2983" y="2944"/>
                  </a:cubicBezTo>
                  <a:cubicBezTo>
                    <a:pt x="4085" y="2423"/>
                    <a:pt x="4572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5"/>
            <p:cNvSpPr/>
            <p:nvPr/>
          </p:nvSpPr>
          <p:spPr>
            <a:xfrm rot="860262">
              <a:off x="8539276" y="1929837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601" y="0"/>
                  </a:moveTo>
                  <a:cubicBezTo>
                    <a:pt x="2274" y="0"/>
                    <a:pt x="1943" y="71"/>
                    <a:pt x="1629" y="221"/>
                  </a:cubicBezTo>
                  <a:cubicBezTo>
                    <a:pt x="469" y="776"/>
                    <a:pt x="1" y="2180"/>
                    <a:pt x="595" y="3316"/>
                  </a:cubicBezTo>
                  <a:lnTo>
                    <a:pt x="4680" y="1366"/>
                  </a:lnTo>
                  <a:cubicBezTo>
                    <a:pt x="4311" y="507"/>
                    <a:pt x="3474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5"/>
            <p:cNvSpPr/>
            <p:nvPr/>
          </p:nvSpPr>
          <p:spPr>
            <a:xfrm rot="860262">
              <a:off x="8418136" y="2163370"/>
              <a:ext cx="143472" cy="99556"/>
            </a:xfrm>
            <a:custGeom>
              <a:avLst/>
              <a:gdLst/>
              <a:ahLst/>
              <a:cxnLst/>
              <a:rect l="l" t="t" r="r" b="b"/>
              <a:pathLst>
                <a:path w="4577" h="3176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1" y="2727"/>
                    <a:pt x="1190" y="3175"/>
                    <a:pt x="2010" y="3175"/>
                  </a:cubicBezTo>
                  <a:cubicBezTo>
                    <a:pt x="2337" y="3175"/>
                    <a:pt x="2669" y="3104"/>
                    <a:pt x="2983" y="2954"/>
                  </a:cubicBezTo>
                  <a:cubicBezTo>
                    <a:pt x="4090" y="2428"/>
                    <a:pt x="4577" y="1116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5"/>
            <p:cNvSpPr/>
            <p:nvPr/>
          </p:nvSpPr>
          <p:spPr>
            <a:xfrm rot="860262">
              <a:off x="8410200" y="2117864"/>
              <a:ext cx="146544" cy="103694"/>
            </a:xfrm>
            <a:custGeom>
              <a:avLst/>
              <a:gdLst/>
              <a:ahLst/>
              <a:cxnLst/>
              <a:rect l="l" t="t" r="r" b="b"/>
              <a:pathLst>
                <a:path w="4675" h="3308" extrusionOk="0">
                  <a:moveTo>
                    <a:pt x="2598" y="1"/>
                  </a:moveTo>
                  <a:cubicBezTo>
                    <a:pt x="2271" y="1"/>
                    <a:pt x="1939" y="72"/>
                    <a:pt x="1623" y="222"/>
                  </a:cubicBezTo>
                  <a:cubicBezTo>
                    <a:pt x="473" y="773"/>
                    <a:pt x="0" y="2167"/>
                    <a:pt x="590" y="3308"/>
                  </a:cubicBezTo>
                  <a:lnTo>
                    <a:pt x="4675" y="1358"/>
                  </a:lnTo>
                  <a:cubicBezTo>
                    <a:pt x="4299" y="504"/>
                    <a:pt x="3468" y="1"/>
                    <a:pt x="2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5"/>
            <p:cNvSpPr/>
            <p:nvPr/>
          </p:nvSpPr>
          <p:spPr>
            <a:xfrm rot="860262">
              <a:off x="8288727" y="2350988"/>
              <a:ext cx="143974" cy="100026"/>
            </a:xfrm>
            <a:custGeom>
              <a:avLst/>
              <a:gdLst/>
              <a:ahLst/>
              <a:cxnLst/>
              <a:rect l="l" t="t" r="r" b="b"/>
              <a:pathLst>
                <a:path w="4593" h="3191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399" y="2735"/>
                    <a:pt x="1195" y="3191"/>
                    <a:pt x="2022" y="3191"/>
                  </a:cubicBezTo>
                  <a:cubicBezTo>
                    <a:pt x="2350" y="3191"/>
                    <a:pt x="2683" y="3119"/>
                    <a:pt x="2999" y="2969"/>
                  </a:cubicBezTo>
                  <a:cubicBezTo>
                    <a:pt x="4105" y="2442"/>
                    <a:pt x="4593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5"/>
            <p:cNvSpPr/>
            <p:nvPr/>
          </p:nvSpPr>
          <p:spPr>
            <a:xfrm rot="860262">
              <a:off x="8281254" y="2306002"/>
              <a:ext cx="146262" cy="103192"/>
            </a:xfrm>
            <a:custGeom>
              <a:avLst/>
              <a:gdLst/>
              <a:ahLst/>
              <a:cxnLst/>
              <a:rect l="l" t="t" r="r" b="b"/>
              <a:pathLst>
                <a:path w="4666" h="3292" extrusionOk="0">
                  <a:moveTo>
                    <a:pt x="2599" y="1"/>
                  </a:moveTo>
                  <a:cubicBezTo>
                    <a:pt x="2272" y="1"/>
                    <a:pt x="1939" y="71"/>
                    <a:pt x="1624" y="221"/>
                  </a:cubicBezTo>
                  <a:cubicBezTo>
                    <a:pt x="474" y="767"/>
                    <a:pt x="1" y="2156"/>
                    <a:pt x="576" y="3292"/>
                  </a:cubicBezTo>
                  <a:lnTo>
                    <a:pt x="4665" y="1342"/>
                  </a:lnTo>
                  <a:cubicBezTo>
                    <a:pt x="4291" y="497"/>
                    <a:pt x="3464" y="1"/>
                    <a:pt x="2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 rot="860262">
              <a:off x="8159631" y="2538546"/>
              <a:ext cx="143504" cy="99556"/>
            </a:xfrm>
            <a:custGeom>
              <a:avLst/>
              <a:gdLst/>
              <a:ahLst/>
              <a:cxnLst/>
              <a:rect l="l" t="t" r="r" b="b"/>
              <a:pathLst>
                <a:path w="4578" h="3176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401" y="2727"/>
                    <a:pt x="1191" y="3175"/>
                    <a:pt x="2013" y="3175"/>
                  </a:cubicBezTo>
                  <a:cubicBezTo>
                    <a:pt x="2340" y="3175"/>
                    <a:pt x="2673" y="3104"/>
                    <a:pt x="2989" y="2954"/>
                  </a:cubicBezTo>
                  <a:cubicBezTo>
                    <a:pt x="4090" y="2428"/>
                    <a:pt x="4578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 rot="860262">
              <a:off x="8151700" y="2492966"/>
              <a:ext cx="146732" cy="103819"/>
            </a:xfrm>
            <a:custGeom>
              <a:avLst/>
              <a:gdLst/>
              <a:ahLst/>
              <a:cxnLst/>
              <a:rect l="l" t="t" r="r" b="b"/>
              <a:pathLst>
                <a:path w="4681" h="3312" extrusionOk="0">
                  <a:moveTo>
                    <a:pt x="2598" y="0"/>
                  </a:moveTo>
                  <a:cubicBezTo>
                    <a:pt x="2272" y="0"/>
                    <a:pt x="1940" y="71"/>
                    <a:pt x="1624" y="221"/>
                  </a:cubicBezTo>
                  <a:cubicBezTo>
                    <a:pt x="469" y="776"/>
                    <a:pt x="1" y="2175"/>
                    <a:pt x="591" y="3311"/>
                  </a:cubicBezTo>
                  <a:lnTo>
                    <a:pt x="4680" y="1361"/>
                  </a:lnTo>
                  <a:cubicBezTo>
                    <a:pt x="4304" y="506"/>
                    <a:pt x="3471" y="0"/>
                    <a:pt x="2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5"/>
            <p:cNvSpPr/>
            <p:nvPr/>
          </p:nvSpPr>
          <p:spPr>
            <a:xfrm rot="860262">
              <a:off x="8030455" y="2726153"/>
              <a:ext cx="143504" cy="99681"/>
            </a:xfrm>
            <a:custGeom>
              <a:avLst/>
              <a:gdLst/>
              <a:ahLst/>
              <a:cxnLst/>
              <a:rect l="l" t="t" r="r" b="b"/>
              <a:pathLst>
                <a:path w="4578" h="3180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2" y="2729"/>
                    <a:pt x="1193" y="3180"/>
                    <a:pt x="2016" y="3180"/>
                  </a:cubicBezTo>
                  <a:cubicBezTo>
                    <a:pt x="2343" y="3180"/>
                    <a:pt x="2674" y="3109"/>
                    <a:pt x="2988" y="2959"/>
                  </a:cubicBezTo>
                  <a:cubicBezTo>
                    <a:pt x="4090" y="2433"/>
                    <a:pt x="4577" y="1122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5"/>
            <p:cNvSpPr/>
            <p:nvPr/>
          </p:nvSpPr>
          <p:spPr>
            <a:xfrm rot="860262">
              <a:off x="8022394" y="2680474"/>
              <a:ext cx="146732" cy="103882"/>
            </a:xfrm>
            <a:custGeom>
              <a:avLst/>
              <a:gdLst/>
              <a:ahLst/>
              <a:cxnLst/>
              <a:rect l="l" t="t" r="r" b="b"/>
              <a:pathLst>
                <a:path w="4681" h="3314" extrusionOk="0">
                  <a:moveTo>
                    <a:pt x="2603" y="0"/>
                  </a:moveTo>
                  <a:cubicBezTo>
                    <a:pt x="2276" y="0"/>
                    <a:pt x="1944" y="71"/>
                    <a:pt x="1629" y="223"/>
                  </a:cubicBezTo>
                  <a:cubicBezTo>
                    <a:pt x="469" y="774"/>
                    <a:pt x="1" y="2177"/>
                    <a:pt x="595" y="3313"/>
                  </a:cubicBezTo>
                  <a:lnTo>
                    <a:pt x="4680" y="1363"/>
                  </a:lnTo>
                  <a:cubicBezTo>
                    <a:pt x="4311" y="509"/>
                    <a:pt x="3476" y="0"/>
                    <a:pt x="2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5"/>
            <p:cNvSpPr/>
            <p:nvPr/>
          </p:nvSpPr>
          <p:spPr>
            <a:xfrm rot="860262">
              <a:off x="8255893" y="1774965"/>
              <a:ext cx="143660" cy="99838"/>
            </a:xfrm>
            <a:custGeom>
              <a:avLst/>
              <a:gdLst/>
              <a:ahLst/>
              <a:cxnLst/>
              <a:rect l="l" t="t" r="r" b="b"/>
              <a:pathLst>
                <a:path w="4583" h="3185" extrusionOk="0">
                  <a:moveTo>
                    <a:pt x="4090" y="1"/>
                  </a:moveTo>
                  <a:lnTo>
                    <a:pt x="1" y="1950"/>
                  </a:lnTo>
                  <a:cubicBezTo>
                    <a:pt x="402" y="2733"/>
                    <a:pt x="1196" y="3185"/>
                    <a:pt x="2021" y="3185"/>
                  </a:cubicBezTo>
                  <a:cubicBezTo>
                    <a:pt x="2348" y="3185"/>
                    <a:pt x="2679" y="3114"/>
                    <a:pt x="2993" y="2964"/>
                  </a:cubicBezTo>
                  <a:cubicBezTo>
                    <a:pt x="4100" y="2433"/>
                    <a:pt x="4582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5"/>
            <p:cNvSpPr/>
            <p:nvPr/>
          </p:nvSpPr>
          <p:spPr>
            <a:xfrm rot="860262">
              <a:off x="8126758" y="1962557"/>
              <a:ext cx="143504" cy="99650"/>
            </a:xfrm>
            <a:custGeom>
              <a:avLst/>
              <a:gdLst/>
              <a:ahLst/>
              <a:cxnLst/>
              <a:rect l="l" t="t" r="r" b="b"/>
              <a:pathLst>
                <a:path w="4578" h="3179" extrusionOk="0">
                  <a:moveTo>
                    <a:pt x="4085" y="1"/>
                  </a:moveTo>
                  <a:lnTo>
                    <a:pt x="0" y="1951"/>
                  </a:lnTo>
                  <a:cubicBezTo>
                    <a:pt x="401" y="2727"/>
                    <a:pt x="1190" y="3178"/>
                    <a:pt x="2011" y="3178"/>
                  </a:cubicBezTo>
                  <a:cubicBezTo>
                    <a:pt x="2339" y="3178"/>
                    <a:pt x="2673" y="3106"/>
                    <a:pt x="2988" y="2955"/>
                  </a:cubicBezTo>
                  <a:cubicBezTo>
                    <a:pt x="4090" y="2428"/>
                    <a:pt x="4577" y="1122"/>
                    <a:pt x="4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 rot="860262">
              <a:off x="8118806" y="1917233"/>
              <a:ext cx="146544" cy="103537"/>
            </a:xfrm>
            <a:custGeom>
              <a:avLst/>
              <a:gdLst/>
              <a:ahLst/>
              <a:cxnLst/>
              <a:rect l="l" t="t" r="r" b="b"/>
              <a:pathLst>
                <a:path w="4675" h="3303" extrusionOk="0">
                  <a:moveTo>
                    <a:pt x="2601" y="0"/>
                  </a:moveTo>
                  <a:cubicBezTo>
                    <a:pt x="2275" y="0"/>
                    <a:pt x="1943" y="71"/>
                    <a:pt x="1629" y="222"/>
                  </a:cubicBezTo>
                  <a:cubicBezTo>
                    <a:pt x="473" y="773"/>
                    <a:pt x="1" y="2167"/>
                    <a:pt x="590" y="3303"/>
                  </a:cubicBezTo>
                  <a:lnTo>
                    <a:pt x="4675" y="1353"/>
                  </a:lnTo>
                  <a:cubicBezTo>
                    <a:pt x="4300" y="503"/>
                    <a:pt x="3469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 rot="860262">
              <a:off x="7997398" y="2150314"/>
              <a:ext cx="143786" cy="99681"/>
            </a:xfrm>
            <a:custGeom>
              <a:avLst/>
              <a:gdLst/>
              <a:ahLst/>
              <a:cxnLst/>
              <a:rect l="l" t="t" r="r" b="b"/>
              <a:pathLst>
                <a:path w="4587" h="3180" extrusionOk="0">
                  <a:moveTo>
                    <a:pt x="4090" y="1"/>
                  </a:moveTo>
                  <a:lnTo>
                    <a:pt x="0" y="1951"/>
                  </a:lnTo>
                  <a:cubicBezTo>
                    <a:pt x="402" y="2729"/>
                    <a:pt x="1195" y="3180"/>
                    <a:pt x="2020" y="3180"/>
                  </a:cubicBezTo>
                  <a:cubicBezTo>
                    <a:pt x="2347" y="3180"/>
                    <a:pt x="2679" y="3109"/>
                    <a:pt x="2993" y="2960"/>
                  </a:cubicBezTo>
                  <a:cubicBezTo>
                    <a:pt x="4099" y="2433"/>
                    <a:pt x="4587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 rot="860262">
              <a:off x="7989765" y="2104971"/>
              <a:ext cx="146544" cy="103600"/>
            </a:xfrm>
            <a:custGeom>
              <a:avLst/>
              <a:gdLst/>
              <a:ahLst/>
              <a:cxnLst/>
              <a:rect l="l" t="t" r="r" b="b"/>
              <a:pathLst>
                <a:path w="4675" h="3305" extrusionOk="0">
                  <a:moveTo>
                    <a:pt x="2594" y="0"/>
                  </a:moveTo>
                  <a:cubicBezTo>
                    <a:pt x="2268" y="0"/>
                    <a:pt x="1938" y="71"/>
                    <a:pt x="1623" y="219"/>
                  </a:cubicBezTo>
                  <a:cubicBezTo>
                    <a:pt x="468" y="770"/>
                    <a:pt x="0" y="2164"/>
                    <a:pt x="585" y="3305"/>
                  </a:cubicBezTo>
                  <a:lnTo>
                    <a:pt x="4670" y="1355"/>
                  </a:lnTo>
                  <a:lnTo>
                    <a:pt x="4675" y="1355"/>
                  </a:lnTo>
                  <a:cubicBezTo>
                    <a:pt x="4298" y="503"/>
                    <a:pt x="3465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 rot="860262">
              <a:off x="7868263" y="233786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90" y="1"/>
                  </a:moveTo>
                  <a:lnTo>
                    <a:pt x="1" y="1951"/>
                  </a:lnTo>
                  <a:cubicBezTo>
                    <a:pt x="405" y="2720"/>
                    <a:pt x="1192" y="3167"/>
                    <a:pt x="2011" y="3167"/>
                  </a:cubicBezTo>
                  <a:cubicBezTo>
                    <a:pt x="2338" y="3167"/>
                    <a:pt x="2669" y="3095"/>
                    <a:pt x="2984" y="2945"/>
                  </a:cubicBezTo>
                  <a:cubicBezTo>
                    <a:pt x="4086" y="2419"/>
                    <a:pt x="4573" y="1117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 rot="860262">
              <a:off x="7860190" y="2292133"/>
              <a:ext cx="146858" cy="103976"/>
            </a:xfrm>
            <a:custGeom>
              <a:avLst/>
              <a:gdLst/>
              <a:ahLst/>
              <a:cxnLst/>
              <a:rect l="l" t="t" r="r" b="b"/>
              <a:pathLst>
                <a:path w="4685" h="3317" extrusionOk="0">
                  <a:moveTo>
                    <a:pt x="2603" y="1"/>
                  </a:moveTo>
                  <a:cubicBezTo>
                    <a:pt x="2276" y="1"/>
                    <a:pt x="1944" y="72"/>
                    <a:pt x="1628" y="221"/>
                  </a:cubicBezTo>
                  <a:cubicBezTo>
                    <a:pt x="468" y="772"/>
                    <a:pt x="0" y="2176"/>
                    <a:pt x="595" y="3317"/>
                  </a:cubicBezTo>
                  <a:lnTo>
                    <a:pt x="4684" y="1367"/>
                  </a:lnTo>
                  <a:cubicBezTo>
                    <a:pt x="4312" y="508"/>
                    <a:pt x="3477" y="1"/>
                    <a:pt x="2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 rot="860262">
              <a:off x="7739049" y="2525521"/>
              <a:ext cx="143504" cy="99619"/>
            </a:xfrm>
            <a:custGeom>
              <a:avLst/>
              <a:gdLst/>
              <a:ahLst/>
              <a:cxnLst/>
              <a:rect l="l" t="t" r="r" b="b"/>
              <a:pathLst>
                <a:path w="4578" h="3178" extrusionOk="0">
                  <a:moveTo>
                    <a:pt x="4085" y="0"/>
                  </a:moveTo>
                  <a:lnTo>
                    <a:pt x="1" y="1950"/>
                  </a:lnTo>
                  <a:cubicBezTo>
                    <a:pt x="401" y="2727"/>
                    <a:pt x="1190" y="3177"/>
                    <a:pt x="2012" y="3177"/>
                  </a:cubicBezTo>
                  <a:cubicBezTo>
                    <a:pt x="2340" y="3177"/>
                    <a:pt x="2673" y="3105"/>
                    <a:pt x="2989" y="2954"/>
                  </a:cubicBezTo>
                  <a:cubicBezTo>
                    <a:pt x="4090" y="2427"/>
                    <a:pt x="4578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5"/>
            <p:cNvSpPr/>
            <p:nvPr/>
          </p:nvSpPr>
          <p:spPr>
            <a:xfrm rot="860262">
              <a:off x="7731028" y="2479753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597" y="1"/>
                  </a:moveTo>
                  <a:cubicBezTo>
                    <a:pt x="2272" y="1"/>
                    <a:pt x="1941" y="71"/>
                    <a:pt x="1628" y="221"/>
                  </a:cubicBezTo>
                  <a:cubicBezTo>
                    <a:pt x="468" y="776"/>
                    <a:pt x="0" y="2180"/>
                    <a:pt x="595" y="3316"/>
                  </a:cubicBezTo>
                  <a:lnTo>
                    <a:pt x="4679" y="1366"/>
                  </a:lnTo>
                  <a:cubicBezTo>
                    <a:pt x="4310" y="510"/>
                    <a:pt x="3472" y="1"/>
                    <a:pt x="2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5"/>
            <p:cNvSpPr/>
            <p:nvPr/>
          </p:nvSpPr>
          <p:spPr>
            <a:xfrm rot="860262">
              <a:off x="8247864" y="1729196"/>
              <a:ext cx="146889" cy="103976"/>
            </a:xfrm>
            <a:custGeom>
              <a:avLst/>
              <a:gdLst/>
              <a:ahLst/>
              <a:cxnLst/>
              <a:rect l="l" t="t" r="r" b="b"/>
              <a:pathLst>
                <a:path w="4686" h="3317" extrusionOk="0">
                  <a:moveTo>
                    <a:pt x="2601" y="1"/>
                  </a:moveTo>
                  <a:cubicBezTo>
                    <a:pt x="2275" y="1"/>
                    <a:pt x="1943" y="71"/>
                    <a:pt x="1629" y="221"/>
                  </a:cubicBezTo>
                  <a:cubicBezTo>
                    <a:pt x="469" y="772"/>
                    <a:pt x="1" y="2176"/>
                    <a:pt x="596" y="3316"/>
                  </a:cubicBezTo>
                  <a:lnTo>
                    <a:pt x="4685" y="1367"/>
                  </a:lnTo>
                  <a:cubicBezTo>
                    <a:pt x="4312" y="508"/>
                    <a:pt x="3475" y="1"/>
                    <a:pt x="2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 rot="860262">
              <a:off x="8525739" y="1914655"/>
              <a:ext cx="185508" cy="177264"/>
            </a:xfrm>
            <a:custGeom>
              <a:avLst/>
              <a:gdLst/>
              <a:ahLst/>
              <a:cxnLst/>
              <a:rect l="l" t="t" r="r" b="b"/>
              <a:pathLst>
                <a:path w="5918" h="5655" extrusionOk="0">
                  <a:moveTo>
                    <a:pt x="2876" y="564"/>
                  </a:moveTo>
                  <a:cubicBezTo>
                    <a:pt x="3435" y="564"/>
                    <a:pt x="3985" y="770"/>
                    <a:pt x="4412" y="1163"/>
                  </a:cubicBezTo>
                  <a:cubicBezTo>
                    <a:pt x="5084" y="1787"/>
                    <a:pt x="5318" y="2752"/>
                    <a:pt x="5002" y="3610"/>
                  </a:cubicBezTo>
                  <a:cubicBezTo>
                    <a:pt x="4672" y="4530"/>
                    <a:pt x="3806" y="5100"/>
                    <a:pt x="2885" y="5100"/>
                  </a:cubicBezTo>
                  <a:cubicBezTo>
                    <a:pt x="2622" y="5100"/>
                    <a:pt x="2353" y="5054"/>
                    <a:pt x="2092" y="4955"/>
                  </a:cubicBezTo>
                  <a:cubicBezTo>
                    <a:pt x="1234" y="4638"/>
                    <a:pt x="649" y="3834"/>
                    <a:pt x="610" y="2917"/>
                  </a:cubicBezTo>
                  <a:cubicBezTo>
                    <a:pt x="576" y="2006"/>
                    <a:pt x="1092" y="1158"/>
                    <a:pt x="1926" y="773"/>
                  </a:cubicBezTo>
                  <a:cubicBezTo>
                    <a:pt x="2231" y="632"/>
                    <a:pt x="2555" y="564"/>
                    <a:pt x="2876" y="564"/>
                  </a:cubicBezTo>
                  <a:close/>
                  <a:moveTo>
                    <a:pt x="2872" y="1"/>
                  </a:moveTo>
                  <a:cubicBezTo>
                    <a:pt x="2471" y="1"/>
                    <a:pt x="2067" y="86"/>
                    <a:pt x="1687" y="261"/>
                  </a:cubicBezTo>
                  <a:cubicBezTo>
                    <a:pt x="649" y="743"/>
                    <a:pt x="1" y="1801"/>
                    <a:pt x="44" y="2942"/>
                  </a:cubicBezTo>
                  <a:cubicBezTo>
                    <a:pt x="93" y="4082"/>
                    <a:pt x="824" y="5086"/>
                    <a:pt x="1897" y="5481"/>
                  </a:cubicBezTo>
                  <a:cubicBezTo>
                    <a:pt x="2218" y="5599"/>
                    <a:pt x="2547" y="5654"/>
                    <a:pt x="2870" y="5654"/>
                  </a:cubicBezTo>
                  <a:cubicBezTo>
                    <a:pt x="4021" y="5654"/>
                    <a:pt x="5101" y="4946"/>
                    <a:pt x="5523" y="3805"/>
                  </a:cubicBezTo>
                  <a:cubicBezTo>
                    <a:pt x="5918" y="2732"/>
                    <a:pt x="5630" y="1528"/>
                    <a:pt x="4787" y="753"/>
                  </a:cubicBezTo>
                  <a:cubicBezTo>
                    <a:pt x="4255" y="258"/>
                    <a:pt x="3568" y="1"/>
                    <a:pt x="2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 rot="860262">
              <a:off x="8391049" y="2102239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3" y="555"/>
                  </a:moveTo>
                  <a:cubicBezTo>
                    <a:pt x="3306" y="555"/>
                    <a:pt x="3573" y="601"/>
                    <a:pt x="3832" y="697"/>
                  </a:cubicBezTo>
                  <a:lnTo>
                    <a:pt x="3832" y="702"/>
                  </a:lnTo>
                  <a:cubicBezTo>
                    <a:pt x="4407" y="911"/>
                    <a:pt x="4875" y="1350"/>
                    <a:pt x="5124" y="1915"/>
                  </a:cubicBezTo>
                  <a:cubicBezTo>
                    <a:pt x="5558" y="2905"/>
                    <a:pt x="5231" y="4065"/>
                    <a:pt x="4349" y="4684"/>
                  </a:cubicBezTo>
                  <a:cubicBezTo>
                    <a:pt x="3955" y="4962"/>
                    <a:pt x="3498" y="5099"/>
                    <a:pt x="3042" y="5099"/>
                  </a:cubicBezTo>
                  <a:cubicBezTo>
                    <a:pt x="2478" y="5099"/>
                    <a:pt x="1917" y="4889"/>
                    <a:pt x="1483" y="4479"/>
                  </a:cubicBezTo>
                  <a:cubicBezTo>
                    <a:pt x="698" y="3738"/>
                    <a:pt x="542" y="2544"/>
                    <a:pt x="1112" y="1628"/>
                  </a:cubicBezTo>
                  <a:cubicBezTo>
                    <a:pt x="1537" y="945"/>
                    <a:pt x="2275" y="555"/>
                    <a:pt x="3043" y="555"/>
                  </a:cubicBezTo>
                  <a:close/>
                  <a:moveTo>
                    <a:pt x="3047" y="1"/>
                  </a:moveTo>
                  <a:cubicBezTo>
                    <a:pt x="2271" y="1"/>
                    <a:pt x="1515" y="319"/>
                    <a:pt x="971" y="911"/>
                  </a:cubicBezTo>
                  <a:cubicBezTo>
                    <a:pt x="196" y="1750"/>
                    <a:pt x="1" y="2973"/>
                    <a:pt x="483" y="4011"/>
                  </a:cubicBezTo>
                  <a:cubicBezTo>
                    <a:pt x="946" y="5016"/>
                    <a:pt x="1952" y="5656"/>
                    <a:pt x="3050" y="5656"/>
                  </a:cubicBezTo>
                  <a:cubicBezTo>
                    <a:pt x="3087" y="5656"/>
                    <a:pt x="3123" y="5655"/>
                    <a:pt x="3159" y="5654"/>
                  </a:cubicBezTo>
                  <a:cubicBezTo>
                    <a:pt x="4305" y="5605"/>
                    <a:pt x="5304" y="4879"/>
                    <a:pt x="5704" y="3806"/>
                  </a:cubicBezTo>
                  <a:cubicBezTo>
                    <a:pt x="6240" y="2339"/>
                    <a:pt x="5489" y="716"/>
                    <a:pt x="4027" y="175"/>
                  </a:cubicBezTo>
                  <a:cubicBezTo>
                    <a:pt x="3707" y="58"/>
                    <a:pt x="3375" y="1"/>
                    <a:pt x="3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 rot="860262">
              <a:off x="8267239" y="2289945"/>
              <a:ext cx="185664" cy="177264"/>
            </a:xfrm>
            <a:custGeom>
              <a:avLst/>
              <a:gdLst/>
              <a:ahLst/>
              <a:cxnLst/>
              <a:rect l="l" t="t" r="r" b="b"/>
              <a:pathLst>
                <a:path w="5923" h="5655" extrusionOk="0">
                  <a:moveTo>
                    <a:pt x="2875" y="563"/>
                  </a:moveTo>
                  <a:cubicBezTo>
                    <a:pt x="3434" y="563"/>
                    <a:pt x="3984" y="769"/>
                    <a:pt x="4411" y="1165"/>
                  </a:cubicBezTo>
                  <a:cubicBezTo>
                    <a:pt x="5089" y="1784"/>
                    <a:pt x="5318" y="2749"/>
                    <a:pt x="5006" y="3612"/>
                  </a:cubicBezTo>
                  <a:cubicBezTo>
                    <a:pt x="4668" y="4531"/>
                    <a:pt x="3800" y="5098"/>
                    <a:pt x="2877" y="5098"/>
                  </a:cubicBezTo>
                  <a:cubicBezTo>
                    <a:pt x="2616" y="5098"/>
                    <a:pt x="2350" y="5053"/>
                    <a:pt x="2091" y="4957"/>
                  </a:cubicBezTo>
                  <a:cubicBezTo>
                    <a:pt x="1233" y="4640"/>
                    <a:pt x="648" y="3836"/>
                    <a:pt x="614" y="2919"/>
                  </a:cubicBezTo>
                  <a:cubicBezTo>
                    <a:pt x="575" y="2003"/>
                    <a:pt x="1097" y="1155"/>
                    <a:pt x="1926" y="770"/>
                  </a:cubicBezTo>
                  <a:cubicBezTo>
                    <a:pt x="2230" y="631"/>
                    <a:pt x="2554" y="563"/>
                    <a:pt x="2875" y="563"/>
                  </a:cubicBezTo>
                  <a:close/>
                  <a:moveTo>
                    <a:pt x="2873" y="1"/>
                  </a:moveTo>
                  <a:cubicBezTo>
                    <a:pt x="2471" y="1"/>
                    <a:pt x="2066" y="87"/>
                    <a:pt x="1687" y="263"/>
                  </a:cubicBezTo>
                  <a:cubicBezTo>
                    <a:pt x="648" y="741"/>
                    <a:pt x="0" y="1798"/>
                    <a:pt x="49" y="2944"/>
                  </a:cubicBezTo>
                  <a:cubicBezTo>
                    <a:pt x="93" y="4084"/>
                    <a:pt x="824" y="5089"/>
                    <a:pt x="1896" y="5483"/>
                  </a:cubicBezTo>
                  <a:lnTo>
                    <a:pt x="1901" y="5483"/>
                  </a:lnTo>
                  <a:cubicBezTo>
                    <a:pt x="2220" y="5599"/>
                    <a:pt x="2546" y="5654"/>
                    <a:pt x="2866" y="5654"/>
                  </a:cubicBezTo>
                  <a:cubicBezTo>
                    <a:pt x="4018" y="5654"/>
                    <a:pt x="5101" y="4946"/>
                    <a:pt x="5528" y="3807"/>
                  </a:cubicBezTo>
                  <a:cubicBezTo>
                    <a:pt x="5922" y="2729"/>
                    <a:pt x="5630" y="1525"/>
                    <a:pt x="4792" y="750"/>
                  </a:cubicBezTo>
                  <a:cubicBezTo>
                    <a:pt x="4257" y="259"/>
                    <a:pt x="3569" y="1"/>
                    <a:pt x="2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 rot="860262">
              <a:off x="8128277" y="2476384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195" y="561"/>
                  </a:moveTo>
                  <a:cubicBezTo>
                    <a:pt x="3734" y="561"/>
                    <a:pt x="4271" y="752"/>
                    <a:pt x="4699" y="1129"/>
                  </a:cubicBezTo>
                  <a:cubicBezTo>
                    <a:pt x="5518" y="1855"/>
                    <a:pt x="5703" y="3054"/>
                    <a:pt x="5142" y="3995"/>
                  </a:cubicBezTo>
                  <a:cubicBezTo>
                    <a:pt x="4722" y="4696"/>
                    <a:pt x="3971" y="5099"/>
                    <a:pt x="3190" y="5099"/>
                  </a:cubicBezTo>
                  <a:cubicBezTo>
                    <a:pt x="2929" y="5099"/>
                    <a:pt x="2665" y="5054"/>
                    <a:pt x="2408" y="4960"/>
                  </a:cubicBezTo>
                  <a:lnTo>
                    <a:pt x="2408" y="4955"/>
                  </a:lnTo>
                  <a:cubicBezTo>
                    <a:pt x="1877" y="4760"/>
                    <a:pt x="1438" y="4375"/>
                    <a:pt x="1180" y="3873"/>
                  </a:cubicBezTo>
                  <a:cubicBezTo>
                    <a:pt x="678" y="2898"/>
                    <a:pt x="941" y="1709"/>
                    <a:pt x="1799" y="1041"/>
                  </a:cubicBezTo>
                  <a:cubicBezTo>
                    <a:pt x="2211" y="720"/>
                    <a:pt x="2703" y="561"/>
                    <a:pt x="3195" y="561"/>
                  </a:cubicBezTo>
                  <a:close/>
                  <a:moveTo>
                    <a:pt x="3197" y="0"/>
                  </a:moveTo>
                  <a:cubicBezTo>
                    <a:pt x="3156" y="0"/>
                    <a:pt x="3116" y="1"/>
                    <a:pt x="3076" y="3"/>
                  </a:cubicBezTo>
                  <a:cubicBezTo>
                    <a:pt x="1935" y="47"/>
                    <a:pt x="931" y="778"/>
                    <a:pt x="536" y="1850"/>
                  </a:cubicBezTo>
                  <a:cubicBezTo>
                    <a:pt x="0" y="3317"/>
                    <a:pt x="751" y="4940"/>
                    <a:pt x="2213" y="5481"/>
                  </a:cubicBezTo>
                  <a:cubicBezTo>
                    <a:pt x="2532" y="5598"/>
                    <a:pt x="2862" y="5655"/>
                    <a:pt x="3189" y="5655"/>
                  </a:cubicBezTo>
                  <a:cubicBezTo>
                    <a:pt x="3966" y="5655"/>
                    <a:pt x="4724" y="5335"/>
                    <a:pt x="5269" y="4745"/>
                  </a:cubicBezTo>
                  <a:cubicBezTo>
                    <a:pt x="6044" y="3902"/>
                    <a:pt x="6239" y="2679"/>
                    <a:pt x="5757" y="1641"/>
                  </a:cubicBezTo>
                  <a:cubicBezTo>
                    <a:pt x="5296" y="639"/>
                    <a:pt x="4295" y="0"/>
                    <a:pt x="3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 rot="860262">
              <a:off x="8003525" y="2665198"/>
              <a:ext cx="195444" cy="177326"/>
            </a:xfrm>
            <a:custGeom>
              <a:avLst/>
              <a:gdLst/>
              <a:ahLst/>
              <a:cxnLst/>
              <a:rect l="l" t="t" r="r" b="b"/>
              <a:pathLst>
                <a:path w="6235" h="5657" extrusionOk="0">
                  <a:moveTo>
                    <a:pt x="3033" y="561"/>
                  </a:moveTo>
                  <a:cubicBezTo>
                    <a:pt x="3143" y="561"/>
                    <a:pt x="3253" y="569"/>
                    <a:pt x="3363" y="585"/>
                  </a:cubicBezTo>
                  <a:cubicBezTo>
                    <a:pt x="4426" y="736"/>
                    <a:pt x="5230" y="1613"/>
                    <a:pt x="5298" y="2681"/>
                  </a:cubicBezTo>
                  <a:cubicBezTo>
                    <a:pt x="5367" y="3748"/>
                    <a:pt x="4679" y="4718"/>
                    <a:pt x="3646" y="5006"/>
                  </a:cubicBezTo>
                  <a:cubicBezTo>
                    <a:pt x="3444" y="5062"/>
                    <a:pt x="3241" y="5089"/>
                    <a:pt x="3040" y="5089"/>
                  </a:cubicBezTo>
                  <a:cubicBezTo>
                    <a:pt x="2211" y="5089"/>
                    <a:pt x="1429" y="4630"/>
                    <a:pt x="1029" y="3865"/>
                  </a:cubicBezTo>
                  <a:cubicBezTo>
                    <a:pt x="736" y="3305"/>
                    <a:pt x="697" y="2642"/>
                    <a:pt x="916" y="2042"/>
                  </a:cubicBezTo>
                  <a:lnTo>
                    <a:pt x="912" y="2042"/>
                  </a:lnTo>
                  <a:cubicBezTo>
                    <a:pt x="1243" y="1143"/>
                    <a:pt x="2099" y="561"/>
                    <a:pt x="3033" y="561"/>
                  </a:cubicBezTo>
                  <a:close/>
                  <a:moveTo>
                    <a:pt x="3043" y="1"/>
                  </a:moveTo>
                  <a:cubicBezTo>
                    <a:pt x="2268" y="1"/>
                    <a:pt x="1510" y="319"/>
                    <a:pt x="965" y="911"/>
                  </a:cubicBezTo>
                  <a:cubicBezTo>
                    <a:pt x="190" y="1750"/>
                    <a:pt x="0" y="2973"/>
                    <a:pt x="478" y="4011"/>
                  </a:cubicBezTo>
                  <a:cubicBezTo>
                    <a:pt x="940" y="5017"/>
                    <a:pt x="1946" y="5656"/>
                    <a:pt x="3049" y="5656"/>
                  </a:cubicBezTo>
                  <a:cubicBezTo>
                    <a:pt x="3086" y="5656"/>
                    <a:pt x="3122" y="5655"/>
                    <a:pt x="3159" y="5654"/>
                  </a:cubicBezTo>
                  <a:cubicBezTo>
                    <a:pt x="4299" y="5605"/>
                    <a:pt x="5303" y="4879"/>
                    <a:pt x="5698" y="3802"/>
                  </a:cubicBezTo>
                  <a:cubicBezTo>
                    <a:pt x="6234" y="2340"/>
                    <a:pt x="5484" y="716"/>
                    <a:pt x="4021" y="175"/>
                  </a:cubicBezTo>
                  <a:cubicBezTo>
                    <a:pt x="3702" y="58"/>
                    <a:pt x="3371" y="1"/>
                    <a:pt x="30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 rot="860262">
              <a:off x="7712132" y="2463286"/>
              <a:ext cx="185664" cy="177232"/>
            </a:xfrm>
            <a:custGeom>
              <a:avLst/>
              <a:gdLst/>
              <a:ahLst/>
              <a:cxnLst/>
              <a:rect l="l" t="t" r="r" b="b"/>
              <a:pathLst>
                <a:path w="5923" h="5654" extrusionOk="0">
                  <a:moveTo>
                    <a:pt x="3058" y="561"/>
                  </a:moveTo>
                  <a:cubicBezTo>
                    <a:pt x="4614" y="561"/>
                    <a:pt x="5725" y="2123"/>
                    <a:pt x="5177" y="3612"/>
                  </a:cubicBezTo>
                  <a:lnTo>
                    <a:pt x="5172" y="3612"/>
                  </a:lnTo>
                  <a:cubicBezTo>
                    <a:pt x="4860" y="4456"/>
                    <a:pt x="4085" y="5031"/>
                    <a:pt x="3188" y="5089"/>
                  </a:cubicBezTo>
                  <a:cubicBezTo>
                    <a:pt x="3143" y="5092"/>
                    <a:pt x="3097" y="5093"/>
                    <a:pt x="3052" y="5093"/>
                  </a:cubicBezTo>
                  <a:cubicBezTo>
                    <a:pt x="2207" y="5093"/>
                    <a:pt x="1427" y="4624"/>
                    <a:pt x="1034" y="3866"/>
                  </a:cubicBezTo>
                  <a:cubicBezTo>
                    <a:pt x="283" y="2413"/>
                    <a:pt x="1278" y="668"/>
                    <a:pt x="2910" y="566"/>
                  </a:cubicBezTo>
                  <a:cubicBezTo>
                    <a:pt x="2960" y="563"/>
                    <a:pt x="3009" y="561"/>
                    <a:pt x="3058" y="561"/>
                  </a:cubicBezTo>
                  <a:close/>
                  <a:moveTo>
                    <a:pt x="3048" y="0"/>
                  </a:moveTo>
                  <a:cubicBezTo>
                    <a:pt x="1897" y="0"/>
                    <a:pt x="818" y="709"/>
                    <a:pt x="400" y="1853"/>
                  </a:cubicBezTo>
                  <a:cubicBezTo>
                    <a:pt x="0" y="2925"/>
                    <a:pt x="293" y="4129"/>
                    <a:pt x="1131" y="4904"/>
                  </a:cubicBezTo>
                  <a:cubicBezTo>
                    <a:pt x="1666" y="5396"/>
                    <a:pt x="2354" y="5654"/>
                    <a:pt x="3050" y="5654"/>
                  </a:cubicBezTo>
                  <a:cubicBezTo>
                    <a:pt x="3452" y="5654"/>
                    <a:pt x="3856" y="5568"/>
                    <a:pt x="4236" y="5391"/>
                  </a:cubicBezTo>
                  <a:cubicBezTo>
                    <a:pt x="5274" y="4914"/>
                    <a:pt x="5923" y="3856"/>
                    <a:pt x="5874" y="2715"/>
                  </a:cubicBezTo>
                  <a:cubicBezTo>
                    <a:pt x="5830" y="1570"/>
                    <a:pt x="5099" y="566"/>
                    <a:pt x="4027" y="176"/>
                  </a:cubicBezTo>
                  <a:cubicBezTo>
                    <a:pt x="3703" y="57"/>
                    <a:pt x="3373" y="0"/>
                    <a:pt x="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 rot="860262">
              <a:off x="7841340" y="2276765"/>
              <a:ext cx="195601" cy="177201"/>
            </a:xfrm>
            <a:custGeom>
              <a:avLst/>
              <a:gdLst/>
              <a:ahLst/>
              <a:cxnLst/>
              <a:rect l="l" t="t" r="r" b="b"/>
              <a:pathLst>
                <a:path w="6240" h="5653" extrusionOk="0">
                  <a:moveTo>
                    <a:pt x="3049" y="560"/>
                  </a:moveTo>
                  <a:cubicBezTo>
                    <a:pt x="3588" y="560"/>
                    <a:pt x="4125" y="750"/>
                    <a:pt x="4553" y="1127"/>
                  </a:cubicBezTo>
                  <a:cubicBezTo>
                    <a:pt x="5372" y="1854"/>
                    <a:pt x="5557" y="3058"/>
                    <a:pt x="4997" y="3994"/>
                  </a:cubicBezTo>
                  <a:cubicBezTo>
                    <a:pt x="4577" y="4694"/>
                    <a:pt x="3827" y="5100"/>
                    <a:pt x="3046" y="5100"/>
                  </a:cubicBezTo>
                  <a:cubicBezTo>
                    <a:pt x="2785" y="5100"/>
                    <a:pt x="2519" y="5054"/>
                    <a:pt x="2262" y="4959"/>
                  </a:cubicBezTo>
                  <a:cubicBezTo>
                    <a:pt x="1731" y="4764"/>
                    <a:pt x="1292" y="4374"/>
                    <a:pt x="1034" y="3872"/>
                  </a:cubicBezTo>
                  <a:cubicBezTo>
                    <a:pt x="532" y="2902"/>
                    <a:pt x="795" y="1712"/>
                    <a:pt x="1653" y="1040"/>
                  </a:cubicBezTo>
                  <a:cubicBezTo>
                    <a:pt x="2065" y="719"/>
                    <a:pt x="2558" y="560"/>
                    <a:pt x="3049" y="560"/>
                  </a:cubicBezTo>
                  <a:close/>
                  <a:moveTo>
                    <a:pt x="3044" y="0"/>
                  </a:moveTo>
                  <a:cubicBezTo>
                    <a:pt x="2270" y="0"/>
                    <a:pt x="1515" y="320"/>
                    <a:pt x="971" y="908"/>
                  </a:cubicBezTo>
                  <a:cubicBezTo>
                    <a:pt x="196" y="1746"/>
                    <a:pt x="1" y="2970"/>
                    <a:pt x="478" y="4008"/>
                  </a:cubicBezTo>
                  <a:cubicBezTo>
                    <a:pt x="941" y="5013"/>
                    <a:pt x="1947" y="5653"/>
                    <a:pt x="3050" y="5653"/>
                  </a:cubicBezTo>
                  <a:cubicBezTo>
                    <a:pt x="3086" y="5653"/>
                    <a:pt x="3123" y="5652"/>
                    <a:pt x="3159" y="5651"/>
                  </a:cubicBezTo>
                  <a:cubicBezTo>
                    <a:pt x="4300" y="5607"/>
                    <a:pt x="5304" y="4881"/>
                    <a:pt x="5699" y="3808"/>
                  </a:cubicBezTo>
                  <a:cubicBezTo>
                    <a:pt x="6240" y="2341"/>
                    <a:pt x="5489" y="713"/>
                    <a:pt x="4027" y="177"/>
                  </a:cubicBezTo>
                  <a:cubicBezTo>
                    <a:pt x="3706" y="58"/>
                    <a:pt x="3373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 rot="860262">
              <a:off x="7975992" y="2089333"/>
              <a:ext cx="185508" cy="177170"/>
            </a:xfrm>
            <a:custGeom>
              <a:avLst/>
              <a:gdLst/>
              <a:ahLst/>
              <a:cxnLst/>
              <a:rect l="l" t="t" r="r" b="b"/>
              <a:pathLst>
                <a:path w="5918" h="5652" extrusionOk="0">
                  <a:moveTo>
                    <a:pt x="2869" y="561"/>
                  </a:moveTo>
                  <a:cubicBezTo>
                    <a:pt x="3428" y="561"/>
                    <a:pt x="3979" y="768"/>
                    <a:pt x="4407" y="1164"/>
                  </a:cubicBezTo>
                  <a:cubicBezTo>
                    <a:pt x="5084" y="1783"/>
                    <a:pt x="5313" y="2748"/>
                    <a:pt x="5001" y="3611"/>
                  </a:cubicBezTo>
                  <a:cubicBezTo>
                    <a:pt x="4667" y="4528"/>
                    <a:pt x="3798" y="5097"/>
                    <a:pt x="2874" y="5097"/>
                  </a:cubicBezTo>
                  <a:cubicBezTo>
                    <a:pt x="2614" y="5097"/>
                    <a:pt x="2350" y="5052"/>
                    <a:pt x="2091" y="4957"/>
                  </a:cubicBezTo>
                  <a:cubicBezTo>
                    <a:pt x="1229" y="4635"/>
                    <a:pt x="644" y="3835"/>
                    <a:pt x="610" y="2919"/>
                  </a:cubicBezTo>
                  <a:cubicBezTo>
                    <a:pt x="571" y="2003"/>
                    <a:pt x="1092" y="1155"/>
                    <a:pt x="1921" y="770"/>
                  </a:cubicBezTo>
                  <a:cubicBezTo>
                    <a:pt x="2225" y="629"/>
                    <a:pt x="2548" y="561"/>
                    <a:pt x="2869" y="561"/>
                  </a:cubicBezTo>
                  <a:close/>
                  <a:moveTo>
                    <a:pt x="2872" y="0"/>
                  </a:moveTo>
                  <a:cubicBezTo>
                    <a:pt x="2471" y="0"/>
                    <a:pt x="2067" y="86"/>
                    <a:pt x="1687" y="263"/>
                  </a:cubicBezTo>
                  <a:cubicBezTo>
                    <a:pt x="649" y="740"/>
                    <a:pt x="0" y="1798"/>
                    <a:pt x="44" y="2939"/>
                  </a:cubicBezTo>
                  <a:cubicBezTo>
                    <a:pt x="93" y="4084"/>
                    <a:pt x="824" y="5083"/>
                    <a:pt x="1896" y="5478"/>
                  </a:cubicBezTo>
                  <a:cubicBezTo>
                    <a:pt x="2218" y="5596"/>
                    <a:pt x="2547" y="5652"/>
                    <a:pt x="2870" y="5652"/>
                  </a:cubicBezTo>
                  <a:cubicBezTo>
                    <a:pt x="4020" y="5652"/>
                    <a:pt x="5101" y="4946"/>
                    <a:pt x="5523" y="3801"/>
                  </a:cubicBezTo>
                  <a:cubicBezTo>
                    <a:pt x="5918" y="2729"/>
                    <a:pt x="5630" y="1525"/>
                    <a:pt x="4787" y="750"/>
                  </a:cubicBezTo>
                  <a:cubicBezTo>
                    <a:pt x="4255" y="258"/>
                    <a:pt x="3568" y="0"/>
                    <a:pt x="2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 rot="860262">
              <a:off x="8099805" y="1901631"/>
              <a:ext cx="195476" cy="177170"/>
            </a:xfrm>
            <a:custGeom>
              <a:avLst/>
              <a:gdLst/>
              <a:ahLst/>
              <a:cxnLst/>
              <a:rect l="l" t="t" r="r" b="b"/>
              <a:pathLst>
                <a:path w="6236" h="5652" extrusionOk="0">
                  <a:moveTo>
                    <a:pt x="3047" y="558"/>
                  </a:moveTo>
                  <a:cubicBezTo>
                    <a:pt x="3585" y="558"/>
                    <a:pt x="4121" y="748"/>
                    <a:pt x="4549" y="1125"/>
                  </a:cubicBezTo>
                  <a:cubicBezTo>
                    <a:pt x="5368" y="1847"/>
                    <a:pt x="5553" y="3051"/>
                    <a:pt x="4992" y="3986"/>
                  </a:cubicBezTo>
                  <a:cubicBezTo>
                    <a:pt x="4573" y="4690"/>
                    <a:pt x="3827" y="5093"/>
                    <a:pt x="3049" y="5093"/>
                  </a:cubicBezTo>
                  <a:cubicBezTo>
                    <a:pt x="2787" y="5093"/>
                    <a:pt x="2521" y="5047"/>
                    <a:pt x="2263" y="4952"/>
                  </a:cubicBezTo>
                  <a:cubicBezTo>
                    <a:pt x="1731" y="4757"/>
                    <a:pt x="1293" y="4367"/>
                    <a:pt x="1034" y="3865"/>
                  </a:cubicBezTo>
                  <a:cubicBezTo>
                    <a:pt x="532" y="2895"/>
                    <a:pt x="791" y="1705"/>
                    <a:pt x="1653" y="1037"/>
                  </a:cubicBezTo>
                  <a:cubicBezTo>
                    <a:pt x="2065" y="716"/>
                    <a:pt x="2557" y="558"/>
                    <a:pt x="3047" y="558"/>
                  </a:cubicBezTo>
                  <a:close/>
                  <a:moveTo>
                    <a:pt x="3043" y="0"/>
                  </a:moveTo>
                  <a:cubicBezTo>
                    <a:pt x="2268" y="0"/>
                    <a:pt x="1510" y="317"/>
                    <a:pt x="966" y="906"/>
                  </a:cubicBezTo>
                  <a:cubicBezTo>
                    <a:pt x="191" y="1749"/>
                    <a:pt x="1" y="2973"/>
                    <a:pt x="479" y="4011"/>
                  </a:cubicBezTo>
                  <a:cubicBezTo>
                    <a:pt x="939" y="5012"/>
                    <a:pt x="1940" y="5651"/>
                    <a:pt x="3039" y="5651"/>
                  </a:cubicBezTo>
                  <a:cubicBezTo>
                    <a:pt x="3079" y="5651"/>
                    <a:pt x="3119" y="5650"/>
                    <a:pt x="3159" y="5649"/>
                  </a:cubicBezTo>
                  <a:cubicBezTo>
                    <a:pt x="4300" y="5605"/>
                    <a:pt x="5304" y="4874"/>
                    <a:pt x="5699" y="3801"/>
                  </a:cubicBezTo>
                  <a:cubicBezTo>
                    <a:pt x="6235" y="2339"/>
                    <a:pt x="5485" y="711"/>
                    <a:pt x="4022" y="175"/>
                  </a:cubicBezTo>
                  <a:cubicBezTo>
                    <a:pt x="3703" y="57"/>
                    <a:pt x="3371" y="0"/>
                    <a:pt x="3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5"/>
            <p:cNvSpPr/>
            <p:nvPr/>
          </p:nvSpPr>
          <p:spPr>
            <a:xfrm rot="860262">
              <a:off x="8229018" y="1713891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9" y="558"/>
                  </a:moveTo>
                  <a:cubicBezTo>
                    <a:pt x="3587" y="558"/>
                    <a:pt x="4125" y="748"/>
                    <a:pt x="4553" y="1125"/>
                  </a:cubicBezTo>
                  <a:cubicBezTo>
                    <a:pt x="5372" y="1852"/>
                    <a:pt x="5557" y="3055"/>
                    <a:pt x="4996" y="3991"/>
                  </a:cubicBezTo>
                  <a:cubicBezTo>
                    <a:pt x="4577" y="4695"/>
                    <a:pt x="3828" y="5098"/>
                    <a:pt x="3049" y="5098"/>
                  </a:cubicBezTo>
                  <a:cubicBezTo>
                    <a:pt x="2786" y="5098"/>
                    <a:pt x="2520" y="5052"/>
                    <a:pt x="2262" y="4956"/>
                  </a:cubicBezTo>
                  <a:cubicBezTo>
                    <a:pt x="1731" y="4761"/>
                    <a:pt x="1292" y="4372"/>
                    <a:pt x="1034" y="3869"/>
                  </a:cubicBezTo>
                  <a:cubicBezTo>
                    <a:pt x="531" y="2899"/>
                    <a:pt x="790" y="1705"/>
                    <a:pt x="1653" y="1037"/>
                  </a:cubicBezTo>
                  <a:cubicBezTo>
                    <a:pt x="2064" y="716"/>
                    <a:pt x="2557" y="558"/>
                    <a:pt x="3049" y="558"/>
                  </a:cubicBezTo>
                  <a:close/>
                  <a:moveTo>
                    <a:pt x="3044" y="0"/>
                  </a:moveTo>
                  <a:cubicBezTo>
                    <a:pt x="2271" y="0"/>
                    <a:pt x="1515" y="318"/>
                    <a:pt x="970" y="911"/>
                  </a:cubicBezTo>
                  <a:cubicBezTo>
                    <a:pt x="190" y="1749"/>
                    <a:pt x="0" y="2973"/>
                    <a:pt x="478" y="4011"/>
                  </a:cubicBezTo>
                  <a:cubicBezTo>
                    <a:pt x="940" y="5016"/>
                    <a:pt x="1946" y="5656"/>
                    <a:pt x="3045" y="5656"/>
                  </a:cubicBezTo>
                  <a:cubicBezTo>
                    <a:pt x="3081" y="5656"/>
                    <a:pt x="3117" y="5655"/>
                    <a:pt x="3154" y="5653"/>
                  </a:cubicBezTo>
                  <a:cubicBezTo>
                    <a:pt x="4299" y="5610"/>
                    <a:pt x="5303" y="4878"/>
                    <a:pt x="5698" y="3806"/>
                  </a:cubicBezTo>
                  <a:cubicBezTo>
                    <a:pt x="6239" y="2339"/>
                    <a:pt x="5489" y="716"/>
                    <a:pt x="4021" y="175"/>
                  </a:cubicBezTo>
                  <a:cubicBezTo>
                    <a:pt x="3702" y="57"/>
                    <a:pt x="3372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5"/>
            <p:cNvSpPr/>
            <p:nvPr/>
          </p:nvSpPr>
          <p:spPr>
            <a:xfrm rot="860262">
              <a:off x="7700764" y="1611397"/>
              <a:ext cx="1022048" cy="1332376"/>
            </a:xfrm>
            <a:custGeom>
              <a:avLst/>
              <a:gdLst/>
              <a:ahLst/>
              <a:cxnLst/>
              <a:rect l="l" t="t" r="r" b="b"/>
              <a:pathLst>
                <a:path w="32605" h="42505" extrusionOk="0">
                  <a:moveTo>
                    <a:pt x="16030" y="2845"/>
                  </a:moveTo>
                  <a:cubicBezTo>
                    <a:pt x="16727" y="2845"/>
                    <a:pt x="17416" y="3101"/>
                    <a:pt x="17947" y="3593"/>
                  </a:cubicBezTo>
                  <a:cubicBezTo>
                    <a:pt x="18786" y="4373"/>
                    <a:pt x="19078" y="5576"/>
                    <a:pt x="18683" y="6649"/>
                  </a:cubicBezTo>
                  <a:lnTo>
                    <a:pt x="18683" y="6639"/>
                  </a:lnTo>
                  <a:cubicBezTo>
                    <a:pt x="18264" y="7786"/>
                    <a:pt x="17181" y="8498"/>
                    <a:pt x="16024" y="8498"/>
                  </a:cubicBezTo>
                  <a:cubicBezTo>
                    <a:pt x="15702" y="8498"/>
                    <a:pt x="15373" y="8443"/>
                    <a:pt x="15052" y="8326"/>
                  </a:cubicBezTo>
                  <a:cubicBezTo>
                    <a:pt x="13980" y="7931"/>
                    <a:pt x="13253" y="6927"/>
                    <a:pt x="13205" y="5786"/>
                  </a:cubicBezTo>
                  <a:cubicBezTo>
                    <a:pt x="13161" y="4646"/>
                    <a:pt x="13804" y="3588"/>
                    <a:pt x="14842" y="3105"/>
                  </a:cubicBezTo>
                  <a:cubicBezTo>
                    <a:pt x="15222" y="2930"/>
                    <a:pt x="15628" y="2845"/>
                    <a:pt x="16030" y="2845"/>
                  </a:cubicBezTo>
                  <a:close/>
                  <a:moveTo>
                    <a:pt x="26620" y="6737"/>
                  </a:moveTo>
                  <a:cubicBezTo>
                    <a:pt x="27316" y="6737"/>
                    <a:pt x="28004" y="6996"/>
                    <a:pt x="28539" y="7487"/>
                  </a:cubicBezTo>
                  <a:cubicBezTo>
                    <a:pt x="29377" y="8262"/>
                    <a:pt x="29670" y="9466"/>
                    <a:pt x="29275" y="10543"/>
                  </a:cubicBezTo>
                  <a:lnTo>
                    <a:pt x="29275" y="10539"/>
                  </a:lnTo>
                  <a:cubicBezTo>
                    <a:pt x="28852" y="11684"/>
                    <a:pt x="27770" y="12393"/>
                    <a:pt x="26617" y="12393"/>
                  </a:cubicBezTo>
                  <a:cubicBezTo>
                    <a:pt x="26294" y="12393"/>
                    <a:pt x="25965" y="12338"/>
                    <a:pt x="25644" y="12220"/>
                  </a:cubicBezTo>
                  <a:cubicBezTo>
                    <a:pt x="24571" y="11825"/>
                    <a:pt x="23840" y="10821"/>
                    <a:pt x="23796" y="9676"/>
                  </a:cubicBezTo>
                  <a:cubicBezTo>
                    <a:pt x="23748" y="8535"/>
                    <a:pt x="24396" y="7477"/>
                    <a:pt x="25434" y="7000"/>
                  </a:cubicBezTo>
                  <a:cubicBezTo>
                    <a:pt x="25814" y="6823"/>
                    <a:pt x="26218" y="6737"/>
                    <a:pt x="26620" y="6737"/>
                  </a:cubicBezTo>
                  <a:close/>
                  <a:moveTo>
                    <a:pt x="13523" y="9669"/>
                  </a:moveTo>
                  <a:cubicBezTo>
                    <a:pt x="14219" y="9669"/>
                    <a:pt x="14905" y="9925"/>
                    <a:pt x="15437" y="10417"/>
                  </a:cubicBezTo>
                  <a:cubicBezTo>
                    <a:pt x="16275" y="11197"/>
                    <a:pt x="16568" y="12400"/>
                    <a:pt x="16173" y="13473"/>
                  </a:cubicBezTo>
                  <a:lnTo>
                    <a:pt x="16173" y="13458"/>
                  </a:lnTo>
                  <a:cubicBezTo>
                    <a:pt x="15754" y="14609"/>
                    <a:pt x="14667" y="15322"/>
                    <a:pt x="13512" y="15322"/>
                  </a:cubicBezTo>
                  <a:cubicBezTo>
                    <a:pt x="13189" y="15322"/>
                    <a:pt x="12862" y="15267"/>
                    <a:pt x="12542" y="15150"/>
                  </a:cubicBezTo>
                  <a:cubicBezTo>
                    <a:pt x="11469" y="14750"/>
                    <a:pt x="10738" y="13751"/>
                    <a:pt x="10694" y="12605"/>
                  </a:cubicBezTo>
                  <a:cubicBezTo>
                    <a:pt x="10650" y="11465"/>
                    <a:pt x="11299" y="10407"/>
                    <a:pt x="12337" y="9929"/>
                  </a:cubicBezTo>
                  <a:cubicBezTo>
                    <a:pt x="12717" y="9754"/>
                    <a:pt x="13122" y="9669"/>
                    <a:pt x="13523" y="9669"/>
                  </a:cubicBezTo>
                  <a:close/>
                  <a:moveTo>
                    <a:pt x="24106" y="13560"/>
                  </a:moveTo>
                  <a:cubicBezTo>
                    <a:pt x="24805" y="13560"/>
                    <a:pt x="25496" y="13818"/>
                    <a:pt x="26029" y="14311"/>
                  </a:cubicBezTo>
                  <a:cubicBezTo>
                    <a:pt x="26867" y="15086"/>
                    <a:pt x="27160" y="16290"/>
                    <a:pt x="26765" y="17367"/>
                  </a:cubicBezTo>
                  <a:lnTo>
                    <a:pt x="26765" y="17362"/>
                  </a:lnTo>
                  <a:cubicBezTo>
                    <a:pt x="26342" y="18504"/>
                    <a:pt x="25260" y="19212"/>
                    <a:pt x="24107" y="19212"/>
                  </a:cubicBezTo>
                  <a:cubicBezTo>
                    <a:pt x="23784" y="19212"/>
                    <a:pt x="23455" y="19157"/>
                    <a:pt x="23133" y="19039"/>
                  </a:cubicBezTo>
                  <a:cubicBezTo>
                    <a:pt x="22061" y="18644"/>
                    <a:pt x="21330" y="17640"/>
                    <a:pt x="21286" y="16500"/>
                  </a:cubicBezTo>
                  <a:cubicBezTo>
                    <a:pt x="21242" y="15354"/>
                    <a:pt x="21886" y="14301"/>
                    <a:pt x="22924" y="13819"/>
                  </a:cubicBezTo>
                  <a:cubicBezTo>
                    <a:pt x="23302" y="13645"/>
                    <a:pt x="23705" y="13560"/>
                    <a:pt x="24106" y="13560"/>
                  </a:cubicBezTo>
                  <a:close/>
                  <a:moveTo>
                    <a:pt x="11008" y="16488"/>
                  </a:moveTo>
                  <a:cubicBezTo>
                    <a:pt x="11704" y="16488"/>
                    <a:pt x="12390" y="16744"/>
                    <a:pt x="12922" y="17236"/>
                  </a:cubicBezTo>
                  <a:cubicBezTo>
                    <a:pt x="13765" y="18016"/>
                    <a:pt x="14053" y="19220"/>
                    <a:pt x="13658" y="20292"/>
                  </a:cubicBezTo>
                  <a:lnTo>
                    <a:pt x="13658" y="20277"/>
                  </a:lnTo>
                  <a:cubicBezTo>
                    <a:pt x="13242" y="21428"/>
                    <a:pt x="12157" y="22141"/>
                    <a:pt x="11001" y="22141"/>
                  </a:cubicBezTo>
                  <a:cubicBezTo>
                    <a:pt x="10679" y="22141"/>
                    <a:pt x="10351" y="22086"/>
                    <a:pt x="10031" y="21969"/>
                  </a:cubicBezTo>
                  <a:cubicBezTo>
                    <a:pt x="8959" y="21574"/>
                    <a:pt x="8228" y="20570"/>
                    <a:pt x="8179" y="19429"/>
                  </a:cubicBezTo>
                  <a:cubicBezTo>
                    <a:pt x="8135" y="18289"/>
                    <a:pt x="8784" y="17231"/>
                    <a:pt x="9822" y="16748"/>
                  </a:cubicBezTo>
                  <a:cubicBezTo>
                    <a:pt x="10202" y="16574"/>
                    <a:pt x="10607" y="16488"/>
                    <a:pt x="11008" y="16488"/>
                  </a:cubicBezTo>
                  <a:close/>
                  <a:moveTo>
                    <a:pt x="21596" y="20381"/>
                  </a:moveTo>
                  <a:cubicBezTo>
                    <a:pt x="22293" y="20381"/>
                    <a:pt x="22982" y="20639"/>
                    <a:pt x="23514" y="21130"/>
                  </a:cubicBezTo>
                  <a:cubicBezTo>
                    <a:pt x="24352" y="21905"/>
                    <a:pt x="24644" y="23109"/>
                    <a:pt x="24250" y="24186"/>
                  </a:cubicBezTo>
                  <a:lnTo>
                    <a:pt x="24250" y="24182"/>
                  </a:lnTo>
                  <a:cubicBezTo>
                    <a:pt x="23831" y="25328"/>
                    <a:pt x="22746" y="26036"/>
                    <a:pt x="21594" y="26036"/>
                  </a:cubicBezTo>
                  <a:cubicBezTo>
                    <a:pt x="21271" y="26036"/>
                    <a:pt x="20943" y="25981"/>
                    <a:pt x="20623" y="25863"/>
                  </a:cubicBezTo>
                  <a:cubicBezTo>
                    <a:pt x="19546" y="25468"/>
                    <a:pt x="18820" y="24464"/>
                    <a:pt x="18771" y="23324"/>
                  </a:cubicBezTo>
                  <a:cubicBezTo>
                    <a:pt x="18727" y="22178"/>
                    <a:pt x="19370" y="21121"/>
                    <a:pt x="20409" y="20643"/>
                  </a:cubicBezTo>
                  <a:cubicBezTo>
                    <a:pt x="20788" y="20466"/>
                    <a:pt x="21194" y="20381"/>
                    <a:pt x="21596" y="20381"/>
                  </a:cubicBezTo>
                  <a:close/>
                  <a:moveTo>
                    <a:pt x="8497" y="23310"/>
                  </a:moveTo>
                  <a:cubicBezTo>
                    <a:pt x="9193" y="23310"/>
                    <a:pt x="9880" y="23568"/>
                    <a:pt x="10412" y="24060"/>
                  </a:cubicBezTo>
                  <a:cubicBezTo>
                    <a:pt x="11255" y="24840"/>
                    <a:pt x="11542" y="26044"/>
                    <a:pt x="11148" y="27116"/>
                  </a:cubicBezTo>
                  <a:lnTo>
                    <a:pt x="11148" y="27101"/>
                  </a:lnTo>
                  <a:cubicBezTo>
                    <a:pt x="10728" y="28250"/>
                    <a:pt x="9641" y="28963"/>
                    <a:pt x="8485" y="28963"/>
                  </a:cubicBezTo>
                  <a:cubicBezTo>
                    <a:pt x="8165" y="28963"/>
                    <a:pt x="7839" y="28908"/>
                    <a:pt x="7521" y="28793"/>
                  </a:cubicBezTo>
                  <a:cubicBezTo>
                    <a:pt x="6444" y="28398"/>
                    <a:pt x="5718" y="27394"/>
                    <a:pt x="5669" y="26248"/>
                  </a:cubicBezTo>
                  <a:cubicBezTo>
                    <a:pt x="5625" y="25108"/>
                    <a:pt x="6273" y="24050"/>
                    <a:pt x="7312" y="23572"/>
                  </a:cubicBezTo>
                  <a:cubicBezTo>
                    <a:pt x="7691" y="23396"/>
                    <a:pt x="8096" y="23310"/>
                    <a:pt x="8497" y="23310"/>
                  </a:cubicBezTo>
                  <a:close/>
                  <a:moveTo>
                    <a:pt x="19084" y="27203"/>
                  </a:moveTo>
                  <a:cubicBezTo>
                    <a:pt x="19782" y="27203"/>
                    <a:pt x="20470" y="27462"/>
                    <a:pt x="21003" y="27954"/>
                  </a:cubicBezTo>
                  <a:cubicBezTo>
                    <a:pt x="21847" y="28729"/>
                    <a:pt x="22134" y="29933"/>
                    <a:pt x="21739" y="31010"/>
                  </a:cubicBezTo>
                  <a:lnTo>
                    <a:pt x="21739" y="31001"/>
                  </a:lnTo>
                  <a:cubicBezTo>
                    <a:pt x="21317" y="32147"/>
                    <a:pt x="20234" y="32855"/>
                    <a:pt x="19081" y="32855"/>
                  </a:cubicBezTo>
                  <a:cubicBezTo>
                    <a:pt x="18758" y="32855"/>
                    <a:pt x="18429" y="32800"/>
                    <a:pt x="18108" y="32682"/>
                  </a:cubicBezTo>
                  <a:cubicBezTo>
                    <a:pt x="17036" y="32288"/>
                    <a:pt x="16309" y="31288"/>
                    <a:pt x="16261" y="30143"/>
                  </a:cubicBezTo>
                  <a:cubicBezTo>
                    <a:pt x="16217" y="29002"/>
                    <a:pt x="16865" y="27945"/>
                    <a:pt x="17903" y="27462"/>
                  </a:cubicBezTo>
                  <a:cubicBezTo>
                    <a:pt x="18281" y="27288"/>
                    <a:pt x="18684" y="27203"/>
                    <a:pt x="19084" y="27203"/>
                  </a:cubicBezTo>
                  <a:close/>
                  <a:moveTo>
                    <a:pt x="5983" y="30134"/>
                  </a:moveTo>
                  <a:cubicBezTo>
                    <a:pt x="6681" y="30134"/>
                    <a:pt x="7370" y="30392"/>
                    <a:pt x="7901" y="30884"/>
                  </a:cubicBezTo>
                  <a:cubicBezTo>
                    <a:pt x="8740" y="31659"/>
                    <a:pt x="9032" y="32863"/>
                    <a:pt x="8637" y="33935"/>
                  </a:cubicBezTo>
                  <a:lnTo>
                    <a:pt x="8637" y="33920"/>
                  </a:lnTo>
                  <a:cubicBezTo>
                    <a:pt x="8218" y="35071"/>
                    <a:pt x="7134" y="35784"/>
                    <a:pt x="5978" y="35784"/>
                  </a:cubicBezTo>
                  <a:cubicBezTo>
                    <a:pt x="5655" y="35784"/>
                    <a:pt x="5327" y="35729"/>
                    <a:pt x="5006" y="35612"/>
                  </a:cubicBezTo>
                  <a:cubicBezTo>
                    <a:pt x="3934" y="35217"/>
                    <a:pt x="3203" y="34213"/>
                    <a:pt x="3159" y="33072"/>
                  </a:cubicBezTo>
                  <a:cubicBezTo>
                    <a:pt x="3115" y="31932"/>
                    <a:pt x="3763" y="30874"/>
                    <a:pt x="4796" y="30396"/>
                  </a:cubicBezTo>
                  <a:cubicBezTo>
                    <a:pt x="5176" y="30220"/>
                    <a:pt x="5581" y="30134"/>
                    <a:pt x="5983" y="30134"/>
                  </a:cubicBezTo>
                  <a:close/>
                  <a:moveTo>
                    <a:pt x="16574" y="34027"/>
                  </a:moveTo>
                  <a:cubicBezTo>
                    <a:pt x="17271" y="34027"/>
                    <a:pt x="17960" y="34286"/>
                    <a:pt x="18493" y="34778"/>
                  </a:cubicBezTo>
                  <a:cubicBezTo>
                    <a:pt x="19331" y="35553"/>
                    <a:pt x="19624" y="36762"/>
                    <a:pt x="19229" y="37834"/>
                  </a:cubicBezTo>
                  <a:lnTo>
                    <a:pt x="19229" y="37820"/>
                  </a:lnTo>
                  <a:cubicBezTo>
                    <a:pt x="18807" y="38970"/>
                    <a:pt x="17724" y="39679"/>
                    <a:pt x="16571" y="39679"/>
                  </a:cubicBezTo>
                  <a:cubicBezTo>
                    <a:pt x="16247" y="39679"/>
                    <a:pt x="15919" y="39624"/>
                    <a:pt x="15598" y="39506"/>
                  </a:cubicBezTo>
                  <a:cubicBezTo>
                    <a:pt x="14525" y="39112"/>
                    <a:pt x="13794" y="38107"/>
                    <a:pt x="13750" y="36967"/>
                  </a:cubicBezTo>
                  <a:cubicBezTo>
                    <a:pt x="13707" y="35826"/>
                    <a:pt x="14355" y="34769"/>
                    <a:pt x="15393" y="34286"/>
                  </a:cubicBezTo>
                  <a:cubicBezTo>
                    <a:pt x="15771" y="34112"/>
                    <a:pt x="16174" y="34027"/>
                    <a:pt x="16574" y="34027"/>
                  </a:cubicBezTo>
                  <a:close/>
                  <a:moveTo>
                    <a:pt x="13952" y="0"/>
                  </a:moveTo>
                  <a:cubicBezTo>
                    <a:pt x="13335" y="0"/>
                    <a:pt x="12756" y="380"/>
                    <a:pt x="12527" y="990"/>
                  </a:cubicBezTo>
                  <a:lnTo>
                    <a:pt x="288" y="34227"/>
                  </a:lnTo>
                  <a:cubicBezTo>
                    <a:pt x="0" y="35007"/>
                    <a:pt x="400" y="35880"/>
                    <a:pt x="1185" y="36167"/>
                  </a:cubicBezTo>
                  <a:lnTo>
                    <a:pt x="18132" y="42411"/>
                  </a:lnTo>
                  <a:cubicBezTo>
                    <a:pt x="18305" y="42475"/>
                    <a:pt x="18481" y="42505"/>
                    <a:pt x="18655" y="42505"/>
                  </a:cubicBezTo>
                  <a:cubicBezTo>
                    <a:pt x="19272" y="42505"/>
                    <a:pt x="19853" y="42126"/>
                    <a:pt x="20077" y="41510"/>
                  </a:cubicBezTo>
                  <a:lnTo>
                    <a:pt x="32317" y="8282"/>
                  </a:lnTo>
                  <a:cubicBezTo>
                    <a:pt x="32604" y="7497"/>
                    <a:pt x="32204" y="6624"/>
                    <a:pt x="31420" y="6337"/>
                  </a:cubicBezTo>
                  <a:lnTo>
                    <a:pt x="14472" y="93"/>
                  </a:lnTo>
                  <a:cubicBezTo>
                    <a:pt x="14300" y="30"/>
                    <a:pt x="14125" y="0"/>
                    <a:pt x="139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5"/>
            <p:cNvSpPr/>
            <p:nvPr/>
          </p:nvSpPr>
          <p:spPr>
            <a:xfrm rot="860262">
              <a:off x="7697243" y="1608281"/>
              <a:ext cx="1029226" cy="1338708"/>
            </a:xfrm>
            <a:custGeom>
              <a:avLst/>
              <a:gdLst/>
              <a:ahLst/>
              <a:cxnLst/>
              <a:rect l="l" t="t" r="r" b="b"/>
              <a:pathLst>
                <a:path w="32834" h="42707" extrusionOk="0">
                  <a:moveTo>
                    <a:pt x="14062" y="203"/>
                  </a:moveTo>
                  <a:cubicBezTo>
                    <a:pt x="14228" y="203"/>
                    <a:pt x="14394" y="237"/>
                    <a:pt x="14550" y="295"/>
                  </a:cubicBezTo>
                  <a:lnTo>
                    <a:pt x="31498" y="6534"/>
                  </a:lnTo>
                  <a:cubicBezTo>
                    <a:pt x="32229" y="6802"/>
                    <a:pt x="32604" y="7612"/>
                    <a:pt x="32336" y="8348"/>
                  </a:cubicBezTo>
                  <a:lnTo>
                    <a:pt x="20097" y="41576"/>
                  </a:lnTo>
                  <a:cubicBezTo>
                    <a:pt x="19888" y="42149"/>
                    <a:pt x="19348" y="42503"/>
                    <a:pt x="18774" y="42503"/>
                  </a:cubicBezTo>
                  <a:cubicBezTo>
                    <a:pt x="18611" y="42503"/>
                    <a:pt x="18445" y="42474"/>
                    <a:pt x="18283" y="42414"/>
                  </a:cubicBezTo>
                  <a:lnTo>
                    <a:pt x="1336" y="36175"/>
                  </a:lnTo>
                  <a:cubicBezTo>
                    <a:pt x="604" y="35902"/>
                    <a:pt x="229" y="35093"/>
                    <a:pt x="502" y="34362"/>
                  </a:cubicBezTo>
                  <a:lnTo>
                    <a:pt x="12741" y="1129"/>
                  </a:lnTo>
                  <a:cubicBezTo>
                    <a:pt x="12941" y="573"/>
                    <a:pt x="13473" y="208"/>
                    <a:pt x="14062" y="203"/>
                  </a:cubicBezTo>
                  <a:close/>
                  <a:moveTo>
                    <a:pt x="14061" y="1"/>
                  </a:moveTo>
                  <a:cubicBezTo>
                    <a:pt x="13403" y="1"/>
                    <a:pt x="12786" y="405"/>
                    <a:pt x="12546" y="1056"/>
                  </a:cubicBezTo>
                  <a:lnTo>
                    <a:pt x="307" y="34293"/>
                  </a:lnTo>
                  <a:cubicBezTo>
                    <a:pt x="0" y="35127"/>
                    <a:pt x="424" y="36053"/>
                    <a:pt x="1262" y="36365"/>
                  </a:cubicBezTo>
                  <a:lnTo>
                    <a:pt x="18210" y="42604"/>
                  </a:lnTo>
                  <a:cubicBezTo>
                    <a:pt x="18391" y="42672"/>
                    <a:pt x="18581" y="42706"/>
                    <a:pt x="18771" y="42706"/>
                  </a:cubicBezTo>
                  <a:cubicBezTo>
                    <a:pt x="19448" y="42706"/>
                    <a:pt x="20053" y="42282"/>
                    <a:pt x="20282" y="41649"/>
                  </a:cubicBezTo>
                  <a:lnTo>
                    <a:pt x="32526" y="8416"/>
                  </a:lnTo>
                  <a:cubicBezTo>
                    <a:pt x="32833" y="7577"/>
                    <a:pt x="32404" y="6651"/>
                    <a:pt x="31566" y="6339"/>
                  </a:cubicBezTo>
                  <a:lnTo>
                    <a:pt x="14618" y="100"/>
                  </a:lnTo>
                  <a:cubicBezTo>
                    <a:pt x="14434" y="33"/>
                    <a:pt x="14246" y="1"/>
                    <a:pt x="14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5"/>
            <p:cNvSpPr/>
            <p:nvPr/>
          </p:nvSpPr>
          <p:spPr>
            <a:xfrm rot="860262">
              <a:off x="8224098" y="1710839"/>
              <a:ext cx="195601" cy="182404"/>
            </a:xfrm>
            <a:custGeom>
              <a:avLst/>
              <a:gdLst/>
              <a:ahLst/>
              <a:cxnLst/>
              <a:rect l="l" t="t" r="r" b="b"/>
              <a:pathLst>
                <a:path w="6240" h="5819" extrusionOk="0">
                  <a:moveTo>
                    <a:pt x="3202" y="161"/>
                  </a:moveTo>
                  <a:cubicBezTo>
                    <a:pt x="3874" y="161"/>
                    <a:pt x="4537" y="410"/>
                    <a:pt x="5050" y="886"/>
                  </a:cubicBezTo>
                  <a:cubicBezTo>
                    <a:pt x="5859" y="1632"/>
                    <a:pt x="6142" y="2797"/>
                    <a:pt x="5757" y="3830"/>
                  </a:cubicBezTo>
                  <a:cubicBezTo>
                    <a:pt x="5350" y="4930"/>
                    <a:pt x="4307" y="5610"/>
                    <a:pt x="3199" y="5610"/>
                  </a:cubicBezTo>
                  <a:cubicBezTo>
                    <a:pt x="2887" y="5610"/>
                    <a:pt x="2571" y="5557"/>
                    <a:pt x="2262" y="5443"/>
                  </a:cubicBezTo>
                  <a:cubicBezTo>
                    <a:pt x="1224" y="5063"/>
                    <a:pt x="522" y="4098"/>
                    <a:pt x="478" y="2996"/>
                  </a:cubicBezTo>
                  <a:cubicBezTo>
                    <a:pt x="434" y="1895"/>
                    <a:pt x="1058" y="876"/>
                    <a:pt x="2057" y="413"/>
                  </a:cubicBezTo>
                  <a:cubicBezTo>
                    <a:pt x="2424" y="244"/>
                    <a:pt x="2815" y="161"/>
                    <a:pt x="3202" y="161"/>
                  </a:cubicBezTo>
                  <a:close/>
                  <a:moveTo>
                    <a:pt x="3202" y="1"/>
                  </a:moveTo>
                  <a:cubicBezTo>
                    <a:pt x="1913" y="1"/>
                    <a:pt x="753" y="857"/>
                    <a:pt x="400" y="2139"/>
                  </a:cubicBezTo>
                  <a:cubicBezTo>
                    <a:pt x="0" y="3591"/>
                    <a:pt x="780" y="5107"/>
                    <a:pt x="2189" y="5633"/>
                  </a:cubicBezTo>
                  <a:cubicBezTo>
                    <a:pt x="2515" y="5755"/>
                    <a:pt x="2857" y="5819"/>
                    <a:pt x="3203" y="5819"/>
                  </a:cubicBezTo>
                  <a:cubicBezTo>
                    <a:pt x="4709" y="5819"/>
                    <a:pt x="5966" y="4673"/>
                    <a:pt x="6103" y="3172"/>
                  </a:cubicBezTo>
                  <a:cubicBezTo>
                    <a:pt x="6239" y="1671"/>
                    <a:pt x="5206" y="316"/>
                    <a:pt x="3724" y="48"/>
                  </a:cubicBezTo>
                  <a:cubicBezTo>
                    <a:pt x="3549" y="16"/>
                    <a:pt x="3375" y="1"/>
                    <a:pt x="3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5"/>
            <p:cNvSpPr/>
            <p:nvPr/>
          </p:nvSpPr>
          <p:spPr>
            <a:xfrm rot="860262">
              <a:off x="8244152" y="1727950"/>
              <a:ext cx="161246" cy="148456"/>
            </a:xfrm>
            <a:custGeom>
              <a:avLst/>
              <a:gdLst/>
              <a:ahLst/>
              <a:cxnLst/>
              <a:rect l="l" t="t" r="r" b="b"/>
              <a:pathLst>
                <a:path w="5144" h="4736" extrusionOk="0">
                  <a:moveTo>
                    <a:pt x="2560" y="197"/>
                  </a:moveTo>
                  <a:cubicBezTo>
                    <a:pt x="3418" y="197"/>
                    <a:pt x="4197" y="709"/>
                    <a:pt x="4544" y="1494"/>
                  </a:cubicBezTo>
                  <a:cubicBezTo>
                    <a:pt x="4929" y="2376"/>
                    <a:pt x="4690" y="3404"/>
                    <a:pt x="3959" y="4023"/>
                  </a:cubicBezTo>
                  <a:cubicBezTo>
                    <a:pt x="3555" y="4363"/>
                    <a:pt x="3055" y="4536"/>
                    <a:pt x="2554" y="4536"/>
                  </a:cubicBezTo>
                  <a:cubicBezTo>
                    <a:pt x="2143" y="4536"/>
                    <a:pt x="1731" y="4420"/>
                    <a:pt x="1370" y="4184"/>
                  </a:cubicBezTo>
                  <a:cubicBezTo>
                    <a:pt x="566" y="3658"/>
                    <a:pt x="201" y="2664"/>
                    <a:pt x="478" y="1747"/>
                  </a:cubicBezTo>
                  <a:cubicBezTo>
                    <a:pt x="751" y="826"/>
                    <a:pt x="1600" y="197"/>
                    <a:pt x="2560" y="197"/>
                  </a:cubicBezTo>
                  <a:close/>
                  <a:moveTo>
                    <a:pt x="2569" y="1"/>
                  </a:moveTo>
                  <a:cubicBezTo>
                    <a:pt x="2096" y="1"/>
                    <a:pt x="1622" y="143"/>
                    <a:pt x="1214" y="426"/>
                  </a:cubicBezTo>
                  <a:cubicBezTo>
                    <a:pt x="366" y="1016"/>
                    <a:pt x="1" y="2088"/>
                    <a:pt x="308" y="3073"/>
                  </a:cubicBezTo>
                  <a:cubicBezTo>
                    <a:pt x="615" y="4058"/>
                    <a:pt x="1526" y="4730"/>
                    <a:pt x="2560" y="4735"/>
                  </a:cubicBezTo>
                  <a:cubicBezTo>
                    <a:pt x="2564" y="4735"/>
                    <a:pt x="2567" y="4735"/>
                    <a:pt x="2571" y="4735"/>
                  </a:cubicBezTo>
                  <a:cubicBezTo>
                    <a:pt x="3561" y="4735"/>
                    <a:pt x="4447" y="4112"/>
                    <a:pt x="4787" y="3180"/>
                  </a:cubicBezTo>
                  <a:cubicBezTo>
                    <a:pt x="5143" y="2210"/>
                    <a:pt x="4831" y="1123"/>
                    <a:pt x="4012" y="495"/>
                  </a:cubicBezTo>
                  <a:cubicBezTo>
                    <a:pt x="3587" y="166"/>
                    <a:pt x="3078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5"/>
            <p:cNvSpPr/>
            <p:nvPr/>
          </p:nvSpPr>
          <p:spPr>
            <a:xfrm rot="860262">
              <a:off x="8259451" y="1771197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1"/>
                  </a:moveTo>
                  <a:lnTo>
                    <a:pt x="1" y="1946"/>
                  </a:lnTo>
                  <a:lnTo>
                    <a:pt x="88" y="2131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5"/>
            <p:cNvSpPr/>
            <p:nvPr/>
          </p:nvSpPr>
          <p:spPr>
            <a:xfrm rot="860262">
              <a:off x="8098372" y="1897800"/>
              <a:ext cx="199112" cy="184348"/>
            </a:xfrm>
            <a:custGeom>
              <a:avLst/>
              <a:gdLst/>
              <a:ahLst/>
              <a:cxnLst/>
              <a:rect l="l" t="t" r="r" b="b"/>
              <a:pathLst>
                <a:path w="6352" h="5881" extrusionOk="0">
                  <a:moveTo>
                    <a:pt x="3086" y="227"/>
                  </a:moveTo>
                  <a:cubicBezTo>
                    <a:pt x="3089" y="227"/>
                    <a:pt x="3092" y="227"/>
                    <a:pt x="3095" y="227"/>
                  </a:cubicBezTo>
                  <a:cubicBezTo>
                    <a:pt x="3417" y="227"/>
                    <a:pt x="3734" y="285"/>
                    <a:pt x="4036" y="392"/>
                  </a:cubicBezTo>
                  <a:cubicBezTo>
                    <a:pt x="5362" y="880"/>
                    <a:pt x="6093" y="2303"/>
                    <a:pt x="5723" y="3668"/>
                  </a:cubicBezTo>
                  <a:cubicBezTo>
                    <a:pt x="5395" y="4869"/>
                    <a:pt x="4303" y="5675"/>
                    <a:pt x="3095" y="5675"/>
                  </a:cubicBezTo>
                  <a:cubicBezTo>
                    <a:pt x="2936" y="5675"/>
                    <a:pt x="2775" y="5661"/>
                    <a:pt x="2613" y="5632"/>
                  </a:cubicBezTo>
                  <a:cubicBezTo>
                    <a:pt x="1219" y="5384"/>
                    <a:pt x="249" y="4116"/>
                    <a:pt x="376" y="2708"/>
                  </a:cubicBezTo>
                  <a:cubicBezTo>
                    <a:pt x="502" y="1302"/>
                    <a:pt x="1677" y="227"/>
                    <a:pt x="3086" y="227"/>
                  </a:cubicBezTo>
                  <a:close/>
                  <a:moveTo>
                    <a:pt x="3090" y="0"/>
                  </a:moveTo>
                  <a:cubicBezTo>
                    <a:pt x="2879" y="0"/>
                    <a:pt x="2665" y="23"/>
                    <a:pt x="2452" y="71"/>
                  </a:cubicBezTo>
                  <a:cubicBezTo>
                    <a:pt x="985" y="397"/>
                    <a:pt x="0" y="1772"/>
                    <a:pt x="161" y="3263"/>
                  </a:cubicBezTo>
                  <a:cubicBezTo>
                    <a:pt x="326" y="4752"/>
                    <a:pt x="1584" y="5881"/>
                    <a:pt x="3081" y="5881"/>
                  </a:cubicBezTo>
                  <a:cubicBezTo>
                    <a:pt x="3084" y="5881"/>
                    <a:pt x="3087" y="5881"/>
                    <a:pt x="3090" y="5881"/>
                  </a:cubicBezTo>
                  <a:cubicBezTo>
                    <a:pt x="3515" y="5881"/>
                    <a:pt x="3934" y="5788"/>
                    <a:pt x="4319" y="5608"/>
                  </a:cubicBezTo>
                  <a:cubicBezTo>
                    <a:pt x="5684" y="4979"/>
                    <a:pt x="6351" y="3424"/>
                    <a:pt x="5874" y="2001"/>
                  </a:cubicBezTo>
                  <a:cubicBezTo>
                    <a:pt x="5462" y="785"/>
                    <a:pt x="4324" y="0"/>
                    <a:pt x="3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5"/>
            <p:cNvSpPr/>
            <p:nvPr/>
          </p:nvSpPr>
          <p:spPr>
            <a:xfrm rot="860262">
              <a:off x="8117106" y="1915689"/>
              <a:ext cx="160775" cy="148801"/>
            </a:xfrm>
            <a:custGeom>
              <a:avLst/>
              <a:gdLst/>
              <a:ahLst/>
              <a:cxnLst/>
              <a:rect l="l" t="t" r="r" b="b"/>
              <a:pathLst>
                <a:path w="5129" h="4747" extrusionOk="0">
                  <a:moveTo>
                    <a:pt x="2480" y="213"/>
                  </a:moveTo>
                  <a:cubicBezTo>
                    <a:pt x="2484" y="213"/>
                    <a:pt x="2488" y="213"/>
                    <a:pt x="2491" y="213"/>
                  </a:cubicBezTo>
                  <a:cubicBezTo>
                    <a:pt x="3354" y="213"/>
                    <a:pt x="4129" y="720"/>
                    <a:pt x="4475" y="1510"/>
                  </a:cubicBezTo>
                  <a:cubicBezTo>
                    <a:pt x="4860" y="2387"/>
                    <a:pt x="4622" y="3416"/>
                    <a:pt x="3890" y="4035"/>
                  </a:cubicBezTo>
                  <a:cubicBezTo>
                    <a:pt x="3486" y="4375"/>
                    <a:pt x="2985" y="4549"/>
                    <a:pt x="2484" y="4549"/>
                  </a:cubicBezTo>
                  <a:cubicBezTo>
                    <a:pt x="2073" y="4549"/>
                    <a:pt x="1662" y="4432"/>
                    <a:pt x="1302" y="4195"/>
                  </a:cubicBezTo>
                  <a:cubicBezTo>
                    <a:pt x="498" y="3669"/>
                    <a:pt x="137" y="2680"/>
                    <a:pt x="410" y="1758"/>
                  </a:cubicBezTo>
                  <a:cubicBezTo>
                    <a:pt x="687" y="841"/>
                    <a:pt x="1525" y="213"/>
                    <a:pt x="2480" y="213"/>
                  </a:cubicBezTo>
                  <a:close/>
                  <a:moveTo>
                    <a:pt x="2496" y="0"/>
                  </a:moveTo>
                  <a:cubicBezTo>
                    <a:pt x="2325" y="0"/>
                    <a:pt x="2152" y="19"/>
                    <a:pt x="1980" y="57"/>
                  </a:cubicBezTo>
                  <a:cubicBezTo>
                    <a:pt x="795" y="320"/>
                    <a:pt x="1" y="1432"/>
                    <a:pt x="132" y="2636"/>
                  </a:cubicBezTo>
                  <a:cubicBezTo>
                    <a:pt x="264" y="3836"/>
                    <a:pt x="1277" y="4746"/>
                    <a:pt x="2487" y="4746"/>
                  </a:cubicBezTo>
                  <a:cubicBezTo>
                    <a:pt x="2490" y="4746"/>
                    <a:pt x="2493" y="4746"/>
                    <a:pt x="2496" y="4746"/>
                  </a:cubicBezTo>
                  <a:cubicBezTo>
                    <a:pt x="2838" y="4746"/>
                    <a:pt x="3174" y="4673"/>
                    <a:pt x="3486" y="4527"/>
                  </a:cubicBezTo>
                  <a:cubicBezTo>
                    <a:pt x="4587" y="4020"/>
                    <a:pt x="5128" y="2762"/>
                    <a:pt x="4739" y="1617"/>
                  </a:cubicBezTo>
                  <a:cubicBezTo>
                    <a:pt x="4410" y="634"/>
                    <a:pt x="3494" y="0"/>
                    <a:pt x="2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 rot="860262">
              <a:off x="8130347" y="1958355"/>
              <a:ext cx="130808" cy="67238"/>
            </a:xfrm>
            <a:custGeom>
              <a:avLst/>
              <a:gdLst/>
              <a:ahLst/>
              <a:cxnLst/>
              <a:rect l="l" t="t" r="r" b="b"/>
              <a:pathLst>
                <a:path w="4173" h="2145" extrusionOk="0">
                  <a:moveTo>
                    <a:pt x="4085" y="0"/>
                  </a:moveTo>
                  <a:lnTo>
                    <a:pt x="0" y="1955"/>
                  </a:lnTo>
                  <a:lnTo>
                    <a:pt x="44" y="2043"/>
                  </a:lnTo>
                  <a:lnTo>
                    <a:pt x="44" y="2145"/>
                  </a:lnTo>
                  <a:lnTo>
                    <a:pt x="69" y="2145"/>
                  </a:lnTo>
                  <a:lnTo>
                    <a:pt x="4173" y="185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 rot="860262">
              <a:off x="7965264" y="2085139"/>
              <a:ext cx="196667" cy="183313"/>
            </a:xfrm>
            <a:custGeom>
              <a:avLst/>
              <a:gdLst/>
              <a:ahLst/>
              <a:cxnLst/>
              <a:rect l="l" t="t" r="r" b="b"/>
              <a:pathLst>
                <a:path w="6274" h="5848" extrusionOk="0">
                  <a:moveTo>
                    <a:pt x="3208" y="192"/>
                  </a:moveTo>
                  <a:cubicBezTo>
                    <a:pt x="4271" y="192"/>
                    <a:pt x="5244" y="808"/>
                    <a:pt x="5693" y="1778"/>
                  </a:cubicBezTo>
                  <a:cubicBezTo>
                    <a:pt x="6152" y="2777"/>
                    <a:pt x="5966" y="3957"/>
                    <a:pt x="5221" y="4766"/>
                  </a:cubicBezTo>
                  <a:cubicBezTo>
                    <a:pt x="4693" y="5338"/>
                    <a:pt x="3963" y="5645"/>
                    <a:pt x="3217" y="5645"/>
                  </a:cubicBezTo>
                  <a:cubicBezTo>
                    <a:pt x="2902" y="5645"/>
                    <a:pt x="2583" y="5590"/>
                    <a:pt x="2277" y="5477"/>
                  </a:cubicBezTo>
                  <a:lnTo>
                    <a:pt x="2281" y="5477"/>
                  </a:lnTo>
                  <a:cubicBezTo>
                    <a:pt x="858" y="4966"/>
                    <a:pt x="127" y="3391"/>
                    <a:pt x="658" y="1978"/>
                  </a:cubicBezTo>
                  <a:cubicBezTo>
                    <a:pt x="1043" y="944"/>
                    <a:pt x="2008" y="238"/>
                    <a:pt x="3110" y="194"/>
                  </a:cubicBezTo>
                  <a:cubicBezTo>
                    <a:pt x="3143" y="193"/>
                    <a:pt x="3175" y="192"/>
                    <a:pt x="3208" y="192"/>
                  </a:cubicBezTo>
                  <a:close/>
                  <a:moveTo>
                    <a:pt x="3222" y="1"/>
                  </a:moveTo>
                  <a:cubicBezTo>
                    <a:pt x="1927" y="1"/>
                    <a:pt x="758" y="862"/>
                    <a:pt x="405" y="2153"/>
                  </a:cubicBezTo>
                  <a:cubicBezTo>
                    <a:pt x="0" y="3611"/>
                    <a:pt x="785" y="5136"/>
                    <a:pt x="2208" y="5668"/>
                  </a:cubicBezTo>
                  <a:cubicBezTo>
                    <a:pt x="2530" y="5785"/>
                    <a:pt x="2871" y="5848"/>
                    <a:pt x="3212" y="5848"/>
                  </a:cubicBezTo>
                  <a:cubicBezTo>
                    <a:pt x="3216" y="5848"/>
                    <a:pt x="3219" y="5848"/>
                    <a:pt x="3222" y="5848"/>
                  </a:cubicBezTo>
                  <a:cubicBezTo>
                    <a:pt x="4734" y="5848"/>
                    <a:pt x="5996" y="4694"/>
                    <a:pt x="6137" y="3191"/>
                  </a:cubicBezTo>
                  <a:cubicBezTo>
                    <a:pt x="6273" y="1680"/>
                    <a:pt x="5235" y="320"/>
                    <a:pt x="3744" y="48"/>
                  </a:cubicBezTo>
                  <a:cubicBezTo>
                    <a:pt x="3569" y="16"/>
                    <a:pt x="3394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 rot="860262">
              <a:off x="7971584" y="2102292"/>
              <a:ext cx="184128" cy="148613"/>
            </a:xfrm>
            <a:custGeom>
              <a:avLst/>
              <a:gdLst/>
              <a:ahLst/>
              <a:cxnLst/>
              <a:rect l="l" t="t" r="r" b="b"/>
              <a:pathLst>
                <a:path w="5874" h="4741" extrusionOk="0">
                  <a:moveTo>
                    <a:pt x="3022" y="207"/>
                  </a:moveTo>
                  <a:cubicBezTo>
                    <a:pt x="3880" y="207"/>
                    <a:pt x="4660" y="714"/>
                    <a:pt x="5006" y="1504"/>
                  </a:cubicBezTo>
                  <a:cubicBezTo>
                    <a:pt x="5386" y="2381"/>
                    <a:pt x="5147" y="3410"/>
                    <a:pt x="4416" y="4029"/>
                  </a:cubicBezTo>
                  <a:cubicBezTo>
                    <a:pt x="4015" y="4369"/>
                    <a:pt x="3516" y="4541"/>
                    <a:pt x="3016" y="4541"/>
                  </a:cubicBezTo>
                  <a:cubicBezTo>
                    <a:pt x="2605" y="4541"/>
                    <a:pt x="2193" y="4425"/>
                    <a:pt x="1833" y="4190"/>
                  </a:cubicBezTo>
                  <a:cubicBezTo>
                    <a:pt x="1029" y="3663"/>
                    <a:pt x="663" y="2674"/>
                    <a:pt x="936" y="1757"/>
                  </a:cubicBezTo>
                  <a:cubicBezTo>
                    <a:pt x="1214" y="836"/>
                    <a:pt x="2057" y="207"/>
                    <a:pt x="3017" y="207"/>
                  </a:cubicBezTo>
                  <a:close/>
                  <a:moveTo>
                    <a:pt x="3010" y="0"/>
                  </a:moveTo>
                  <a:cubicBezTo>
                    <a:pt x="2259" y="0"/>
                    <a:pt x="1505" y="350"/>
                    <a:pt x="1033" y="1075"/>
                  </a:cubicBezTo>
                  <a:cubicBezTo>
                    <a:pt x="1" y="2649"/>
                    <a:pt x="1130" y="4739"/>
                    <a:pt x="3015" y="4740"/>
                  </a:cubicBezTo>
                  <a:lnTo>
                    <a:pt x="3015" y="4740"/>
                  </a:lnTo>
                  <a:cubicBezTo>
                    <a:pt x="4724" y="4739"/>
                    <a:pt x="5873" y="2990"/>
                    <a:pt x="5186" y="1421"/>
                  </a:cubicBezTo>
                  <a:cubicBezTo>
                    <a:pt x="4777" y="487"/>
                    <a:pt x="3896" y="0"/>
                    <a:pt x="3010" y="0"/>
                  </a:cubicBezTo>
                  <a:close/>
                  <a:moveTo>
                    <a:pt x="3015" y="4740"/>
                  </a:moveTo>
                  <a:cubicBezTo>
                    <a:pt x="3014" y="4740"/>
                    <a:pt x="3013" y="4740"/>
                    <a:pt x="3012" y="4740"/>
                  </a:cubicBezTo>
                  <a:lnTo>
                    <a:pt x="3017" y="4740"/>
                  </a:lnTo>
                  <a:cubicBezTo>
                    <a:pt x="3016" y="4740"/>
                    <a:pt x="3016" y="4740"/>
                    <a:pt x="3015" y="47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5"/>
            <p:cNvSpPr/>
            <p:nvPr/>
          </p:nvSpPr>
          <p:spPr>
            <a:xfrm rot="860262">
              <a:off x="8000957" y="2146374"/>
              <a:ext cx="130965" cy="66956"/>
            </a:xfrm>
            <a:custGeom>
              <a:avLst/>
              <a:gdLst/>
              <a:ahLst/>
              <a:cxnLst/>
              <a:rect l="l" t="t" r="r" b="b"/>
              <a:pathLst>
                <a:path w="4178" h="2136" extrusionOk="0">
                  <a:moveTo>
                    <a:pt x="4090" y="1"/>
                  </a:moveTo>
                  <a:lnTo>
                    <a:pt x="0" y="1951"/>
                  </a:lnTo>
                  <a:lnTo>
                    <a:pt x="88" y="2136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5"/>
            <p:cNvSpPr/>
            <p:nvPr/>
          </p:nvSpPr>
          <p:spPr>
            <a:xfrm rot="860262">
              <a:off x="7836514" y="2274061"/>
              <a:ext cx="195131" cy="182091"/>
            </a:xfrm>
            <a:custGeom>
              <a:avLst/>
              <a:gdLst/>
              <a:ahLst/>
              <a:cxnLst/>
              <a:rect l="l" t="t" r="r" b="b"/>
              <a:pathLst>
                <a:path w="6225" h="5809" extrusionOk="0">
                  <a:moveTo>
                    <a:pt x="3203" y="150"/>
                  </a:moveTo>
                  <a:cubicBezTo>
                    <a:pt x="4899" y="150"/>
                    <a:pt x="6181" y="1685"/>
                    <a:pt x="5879" y="3357"/>
                  </a:cubicBezTo>
                  <a:cubicBezTo>
                    <a:pt x="5640" y="4697"/>
                    <a:pt x="4472" y="5602"/>
                    <a:pt x="3198" y="5602"/>
                  </a:cubicBezTo>
                  <a:cubicBezTo>
                    <a:pt x="2887" y="5602"/>
                    <a:pt x="2569" y="5548"/>
                    <a:pt x="2257" y="5434"/>
                  </a:cubicBezTo>
                  <a:cubicBezTo>
                    <a:pt x="1014" y="4975"/>
                    <a:pt x="283" y="3698"/>
                    <a:pt x="517" y="2397"/>
                  </a:cubicBezTo>
                  <a:cubicBezTo>
                    <a:pt x="746" y="1095"/>
                    <a:pt x="1882" y="150"/>
                    <a:pt x="3203" y="150"/>
                  </a:cubicBezTo>
                  <a:close/>
                  <a:moveTo>
                    <a:pt x="3196" y="1"/>
                  </a:moveTo>
                  <a:cubicBezTo>
                    <a:pt x="1913" y="1"/>
                    <a:pt x="753" y="857"/>
                    <a:pt x="400" y="2134"/>
                  </a:cubicBezTo>
                  <a:cubicBezTo>
                    <a:pt x="0" y="3586"/>
                    <a:pt x="775" y="5097"/>
                    <a:pt x="2184" y="5624"/>
                  </a:cubicBezTo>
                  <a:cubicBezTo>
                    <a:pt x="2511" y="5746"/>
                    <a:pt x="2852" y="5804"/>
                    <a:pt x="3198" y="5809"/>
                  </a:cubicBezTo>
                  <a:cubicBezTo>
                    <a:pt x="4699" y="5809"/>
                    <a:pt x="5957" y="4659"/>
                    <a:pt x="6093" y="3162"/>
                  </a:cubicBezTo>
                  <a:cubicBezTo>
                    <a:pt x="6225" y="1666"/>
                    <a:pt x="5196" y="316"/>
                    <a:pt x="3715" y="47"/>
                  </a:cubicBezTo>
                  <a:cubicBezTo>
                    <a:pt x="3541" y="16"/>
                    <a:pt x="3367" y="1"/>
                    <a:pt x="3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5"/>
            <p:cNvSpPr/>
            <p:nvPr/>
          </p:nvSpPr>
          <p:spPr>
            <a:xfrm rot="860262">
              <a:off x="7855199" y="2290253"/>
              <a:ext cx="159083" cy="148331"/>
            </a:xfrm>
            <a:custGeom>
              <a:avLst/>
              <a:gdLst/>
              <a:ahLst/>
              <a:cxnLst/>
              <a:rect l="l" t="t" r="r" b="b"/>
              <a:pathLst>
                <a:path w="5075" h="4732" extrusionOk="0">
                  <a:moveTo>
                    <a:pt x="2608" y="198"/>
                  </a:moveTo>
                  <a:cubicBezTo>
                    <a:pt x="2861" y="198"/>
                    <a:pt x="3115" y="242"/>
                    <a:pt x="3354" y="335"/>
                  </a:cubicBezTo>
                  <a:cubicBezTo>
                    <a:pt x="3909" y="535"/>
                    <a:pt x="4353" y="954"/>
                    <a:pt x="4587" y="1495"/>
                  </a:cubicBezTo>
                  <a:cubicBezTo>
                    <a:pt x="4972" y="2372"/>
                    <a:pt x="4733" y="3401"/>
                    <a:pt x="4002" y="4020"/>
                  </a:cubicBezTo>
                  <a:cubicBezTo>
                    <a:pt x="3602" y="4359"/>
                    <a:pt x="3104" y="4531"/>
                    <a:pt x="2605" y="4531"/>
                  </a:cubicBezTo>
                  <a:cubicBezTo>
                    <a:pt x="2193" y="4531"/>
                    <a:pt x="1780" y="4414"/>
                    <a:pt x="1419" y="4176"/>
                  </a:cubicBezTo>
                  <a:cubicBezTo>
                    <a:pt x="614" y="3654"/>
                    <a:pt x="254" y="2665"/>
                    <a:pt x="527" y="1744"/>
                  </a:cubicBezTo>
                  <a:cubicBezTo>
                    <a:pt x="800" y="827"/>
                    <a:pt x="1648" y="198"/>
                    <a:pt x="2603" y="198"/>
                  </a:cubicBezTo>
                  <a:close/>
                  <a:moveTo>
                    <a:pt x="2605" y="1"/>
                  </a:moveTo>
                  <a:cubicBezTo>
                    <a:pt x="1554" y="1"/>
                    <a:pt x="606" y="701"/>
                    <a:pt x="322" y="1748"/>
                  </a:cubicBezTo>
                  <a:cubicBezTo>
                    <a:pt x="0" y="2933"/>
                    <a:pt x="639" y="4166"/>
                    <a:pt x="1789" y="4590"/>
                  </a:cubicBezTo>
                  <a:cubicBezTo>
                    <a:pt x="2052" y="4683"/>
                    <a:pt x="2325" y="4731"/>
                    <a:pt x="2603" y="4731"/>
                  </a:cubicBezTo>
                  <a:cubicBezTo>
                    <a:pt x="2606" y="4731"/>
                    <a:pt x="2609" y="4731"/>
                    <a:pt x="2613" y="4731"/>
                  </a:cubicBezTo>
                  <a:cubicBezTo>
                    <a:pt x="3837" y="4731"/>
                    <a:pt x="4855" y="3792"/>
                    <a:pt x="4967" y="2577"/>
                  </a:cubicBezTo>
                  <a:cubicBezTo>
                    <a:pt x="5074" y="1354"/>
                    <a:pt x="4231" y="252"/>
                    <a:pt x="3022" y="38"/>
                  </a:cubicBezTo>
                  <a:cubicBezTo>
                    <a:pt x="2882" y="13"/>
                    <a:pt x="2743" y="1"/>
                    <a:pt x="2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5"/>
            <p:cNvSpPr/>
            <p:nvPr/>
          </p:nvSpPr>
          <p:spPr>
            <a:xfrm rot="860262">
              <a:off x="7871827" y="2333705"/>
              <a:ext cx="130965" cy="67269"/>
            </a:xfrm>
            <a:custGeom>
              <a:avLst/>
              <a:gdLst/>
              <a:ahLst/>
              <a:cxnLst/>
              <a:rect l="l" t="t" r="r" b="b"/>
              <a:pathLst>
                <a:path w="4178" h="2146" extrusionOk="0">
                  <a:moveTo>
                    <a:pt x="4090" y="0"/>
                  </a:moveTo>
                  <a:lnTo>
                    <a:pt x="0" y="1950"/>
                  </a:lnTo>
                  <a:lnTo>
                    <a:pt x="44" y="2038"/>
                  </a:lnTo>
                  <a:lnTo>
                    <a:pt x="44" y="2145"/>
                  </a:lnTo>
                  <a:lnTo>
                    <a:pt x="68" y="2145"/>
                  </a:lnTo>
                  <a:lnTo>
                    <a:pt x="4177" y="186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5"/>
            <p:cNvSpPr/>
            <p:nvPr/>
          </p:nvSpPr>
          <p:spPr>
            <a:xfrm rot="860262">
              <a:off x="7710664" y="2460764"/>
              <a:ext cx="199112" cy="184317"/>
            </a:xfrm>
            <a:custGeom>
              <a:avLst/>
              <a:gdLst/>
              <a:ahLst/>
              <a:cxnLst/>
              <a:rect l="l" t="t" r="r" b="b"/>
              <a:pathLst>
                <a:path w="6352" h="5880" extrusionOk="0">
                  <a:moveTo>
                    <a:pt x="3086" y="226"/>
                  </a:moveTo>
                  <a:cubicBezTo>
                    <a:pt x="3089" y="226"/>
                    <a:pt x="3092" y="226"/>
                    <a:pt x="3096" y="226"/>
                  </a:cubicBezTo>
                  <a:cubicBezTo>
                    <a:pt x="4792" y="226"/>
                    <a:pt x="6079" y="1761"/>
                    <a:pt x="5777" y="3428"/>
                  </a:cubicBezTo>
                  <a:cubicBezTo>
                    <a:pt x="5538" y="4770"/>
                    <a:pt x="4373" y="5676"/>
                    <a:pt x="3098" y="5676"/>
                  </a:cubicBezTo>
                  <a:cubicBezTo>
                    <a:pt x="2785" y="5676"/>
                    <a:pt x="2465" y="5621"/>
                    <a:pt x="2150" y="5505"/>
                  </a:cubicBezTo>
                  <a:cubicBezTo>
                    <a:pt x="912" y="5046"/>
                    <a:pt x="181" y="3769"/>
                    <a:pt x="410" y="2468"/>
                  </a:cubicBezTo>
                  <a:cubicBezTo>
                    <a:pt x="643" y="1175"/>
                    <a:pt x="1769" y="226"/>
                    <a:pt x="3086" y="226"/>
                  </a:cubicBezTo>
                  <a:close/>
                  <a:moveTo>
                    <a:pt x="3086" y="1"/>
                  </a:moveTo>
                  <a:cubicBezTo>
                    <a:pt x="2876" y="1"/>
                    <a:pt x="2664" y="23"/>
                    <a:pt x="2452" y="70"/>
                  </a:cubicBezTo>
                  <a:cubicBezTo>
                    <a:pt x="985" y="396"/>
                    <a:pt x="1" y="1771"/>
                    <a:pt x="166" y="3263"/>
                  </a:cubicBezTo>
                  <a:cubicBezTo>
                    <a:pt x="327" y="4754"/>
                    <a:pt x="1590" y="5880"/>
                    <a:pt x="3091" y="5880"/>
                  </a:cubicBezTo>
                  <a:cubicBezTo>
                    <a:pt x="3515" y="5880"/>
                    <a:pt x="3934" y="5787"/>
                    <a:pt x="4319" y="5607"/>
                  </a:cubicBezTo>
                  <a:cubicBezTo>
                    <a:pt x="5684" y="4978"/>
                    <a:pt x="6352" y="3423"/>
                    <a:pt x="5869" y="2000"/>
                  </a:cubicBezTo>
                  <a:cubicBezTo>
                    <a:pt x="5461" y="783"/>
                    <a:pt x="4322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5"/>
            <p:cNvSpPr/>
            <p:nvPr/>
          </p:nvSpPr>
          <p:spPr>
            <a:xfrm rot="860262">
              <a:off x="7717116" y="2478107"/>
              <a:ext cx="178079" cy="148394"/>
            </a:xfrm>
            <a:custGeom>
              <a:avLst/>
              <a:gdLst/>
              <a:ahLst/>
              <a:cxnLst/>
              <a:rect l="l" t="t" r="r" b="b"/>
              <a:pathLst>
                <a:path w="5681" h="4734" extrusionOk="0">
                  <a:moveTo>
                    <a:pt x="2894" y="1"/>
                  </a:moveTo>
                  <a:cubicBezTo>
                    <a:pt x="2843" y="1"/>
                    <a:pt x="2792" y="2"/>
                    <a:pt x="2740" y="5"/>
                  </a:cubicBezTo>
                  <a:cubicBezTo>
                    <a:pt x="1034" y="108"/>
                    <a:pt x="0" y="1936"/>
                    <a:pt x="785" y="3452"/>
                  </a:cubicBezTo>
                  <a:lnTo>
                    <a:pt x="965" y="3359"/>
                  </a:lnTo>
                  <a:cubicBezTo>
                    <a:pt x="556" y="2564"/>
                    <a:pt x="673" y="1604"/>
                    <a:pt x="1268" y="932"/>
                  </a:cubicBezTo>
                  <a:cubicBezTo>
                    <a:pt x="1686" y="458"/>
                    <a:pt x="2282" y="200"/>
                    <a:pt x="2892" y="200"/>
                  </a:cubicBezTo>
                  <a:cubicBezTo>
                    <a:pt x="3141" y="200"/>
                    <a:pt x="3393" y="243"/>
                    <a:pt x="3637" y="332"/>
                  </a:cubicBezTo>
                  <a:cubicBezTo>
                    <a:pt x="5065" y="858"/>
                    <a:pt x="5518" y="2652"/>
                    <a:pt x="4509" y="3793"/>
                  </a:cubicBezTo>
                  <a:cubicBezTo>
                    <a:pt x="4073" y="4288"/>
                    <a:pt x="3479" y="4526"/>
                    <a:pt x="2891" y="4526"/>
                  </a:cubicBezTo>
                  <a:cubicBezTo>
                    <a:pt x="2124" y="4526"/>
                    <a:pt x="1365" y="4123"/>
                    <a:pt x="970" y="3359"/>
                  </a:cubicBezTo>
                  <a:lnTo>
                    <a:pt x="785" y="3452"/>
                  </a:lnTo>
                  <a:cubicBezTo>
                    <a:pt x="1195" y="4236"/>
                    <a:pt x="2004" y="4733"/>
                    <a:pt x="2891" y="4733"/>
                  </a:cubicBezTo>
                  <a:cubicBezTo>
                    <a:pt x="3880" y="4733"/>
                    <a:pt x="4767" y="4114"/>
                    <a:pt x="5109" y="3183"/>
                  </a:cubicBezTo>
                  <a:cubicBezTo>
                    <a:pt x="5680" y="1629"/>
                    <a:pt x="4520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5"/>
            <p:cNvSpPr/>
            <p:nvPr/>
          </p:nvSpPr>
          <p:spPr>
            <a:xfrm rot="860262">
              <a:off x="7742638" y="2521291"/>
              <a:ext cx="130840" cy="67269"/>
            </a:xfrm>
            <a:custGeom>
              <a:avLst/>
              <a:gdLst/>
              <a:ahLst/>
              <a:cxnLst/>
              <a:rect l="l" t="t" r="r" b="b"/>
              <a:pathLst>
                <a:path w="4174" h="2146" extrusionOk="0">
                  <a:moveTo>
                    <a:pt x="4085" y="0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3" y="186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5"/>
            <p:cNvSpPr/>
            <p:nvPr/>
          </p:nvSpPr>
          <p:spPr>
            <a:xfrm rot="860262">
              <a:off x="8519450" y="1911526"/>
              <a:ext cx="198360" cy="183721"/>
            </a:xfrm>
            <a:custGeom>
              <a:avLst/>
              <a:gdLst/>
              <a:ahLst/>
              <a:cxnLst/>
              <a:rect l="l" t="t" r="r" b="b"/>
              <a:pathLst>
                <a:path w="6328" h="5861" extrusionOk="0">
                  <a:moveTo>
                    <a:pt x="3063" y="204"/>
                  </a:moveTo>
                  <a:cubicBezTo>
                    <a:pt x="4126" y="204"/>
                    <a:pt x="5098" y="816"/>
                    <a:pt x="5548" y="1790"/>
                  </a:cubicBezTo>
                  <a:cubicBezTo>
                    <a:pt x="6006" y="2789"/>
                    <a:pt x="5821" y="3969"/>
                    <a:pt x="5075" y="4778"/>
                  </a:cubicBezTo>
                  <a:cubicBezTo>
                    <a:pt x="4549" y="5348"/>
                    <a:pt x="3818" y="5654"/>
                    <a:pt x="3071" y="5654"/>
                  </a:cubicBezTo>
                  <a:cubicBezTo>
                    <a:pt x="2757" y="5654"/>
                    <a:pt x="2441" y="5601"/>
                    <a:pt x="2136" y="5490"/>
                  </a:cubicBezTo>
                  <a:cubicBezTo>
                    <a:pt x="722" y="4963"/>
                    <a:pt x="1" y="3399"/>
                    <a:pt x="517" y="1985"/>
                  </a:cubicBezTo>
                  <a:cubicBezTo>
                    <a:pt x="898" y="952"/>
                    <a:pt x="1863" y="250"/>
                    <a:pt x="2964" y="206"/>
                  </a:cubicBezTo>
                  <a:cubicBezTo>
                    <a:pt x="2997" y="205"/>
                    <a:pt x="3030" y="204"/>
                    <a:pt x="3063" y="204"/>
                  </a:cubicBezTo>
                  <a:close/>
                  <a:moveTo>
                    <a:pt x="3067" y="0"/>
                  </a:moveTo>
                  <a:cubicBezTo>
                    <a:pt x="2661" y="0"/>
                    <a:pt x="2247" y="86"/>
                    <a:pt x="1848" y="269"/>
                  </a:cubicBezTo>
                  <a:cubicBezTo>
                    <a:pt x="771" y="762"/>
                    <a:pt x="98" y="1858"/>
                    <a:pt x="147" y="3043"/>
                  </a:cubicBezTo>
                  <a:cubicBezTo>
                    <a:pt x="196" y="4227"/>
                    <a:pt x="951" y="5265"/>
                    <a:pt x="2063" y="5675"/>
                  </a:cubicBezTo>
                  <a:cubicBezTo>
                    <a:pt x="2384" y="5797"/>
                    <a:pt x="2730" y="5860"/>
                    <a:pt x="3072" y="5860"/>
                  </a:cubicBezTo>
                  <a:cubicBezTo>
                    <a:pt x="4938" y="5855"/>
                    <a:pt x="6328" y="4125"/>
                    <a:pt x="5928" y="2302"/>
                  </a:cubicBezTo>
                  <a:cubicBezTo>
                    <a:pt x="5622" y="907"/>
                    <a:pt x="4389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5"/>
            <p:cNvSpPr/>
            <p:nvPr/>
          </p:nvSpPr>
          <p:spPr>
            <a:xfrm rot="860262">
              <a:off x="8521475" y="1927711"/>
              <a:ext cx="184097" cy="148644"/>
            </a:xfrm>
            <a:custGeom>
              <a:avLst/>
              <a:gdLst/>
              <a:ahLst/>
              <a:cxnLst/>
              <a:rect l="l" t="t" r="r" b="b"/>
              <a:pathLst>
                <a:path w="5873" h="4742" extrusionOk="0">
                  <a:moveTo>
                    <a:pt x="3017" y="204"/>
                  </a:moveTo>
                  <a:lnTo>
                    <a:pt x="3017" y="208"/>
                  </a:lnTo>
                  <a:cubicBezTo>
                    <a:pt x="3875" y="208"/>
                    <a:pt x="4655" y="715"/>
                    <a:pt x="4996" y="1500"/>
                  </a:cubicBezTo>
                  <a:cubicBezTo>
                    <a:pt x="5381" y="2382"/>
                    <a:pt x="5147" y="3406"/>
                    <a:pt x="4411" y="4030"/>
                  </a:cubicBezTo>
                  <a:cubicBezTo>
                    <a:pt x="4011" y="4369"/>
                    <a:pt x="3514" y="4541"/>
                    <a:pt x="3014" y="4541"/>
                  </a:cubicBezTo>
                  <a:cubicBezTo>
                    <a:pt x="2601" y="4541"/>
                    <a:pt x="2187" y="4424"/>
                    <a:pt x="1823" y="4186"/>
                  </a:cubicBezTo>
                  <a:cubicBezTo>
                    <a:pt x="1024" y="3659"/>
                    <a:pt x="658" y="2670"/>
                    <a:pt x="936" y="1749"/>
                  </a:cubicBezTo>
                  <a:cubicBezTo>
                    <a:pt x="1214" y="832"/>
                    <a:pt x="2057" y="204"/>
                    <a:pt x="3017" y="204"/>
                  </a:cubicBezTo>
                  <a:close/>
                  <a:moveTo>
                    <a:pt x="3008" y="1"/>
                  </a:moveTo>
                  <a:cubicBezTo>
                    <a:pt x="2257" y="1"/>
                    <a:pt x="1502" y="350"/>
                    <a:pt x="1029" y="1071"/>
                  </a:cubicBezTo>
                  <a:cubicBezTo>
                    <a:pt x="0" y="2650"/>
                    <a:pt x="1131" y="4737"/>
                    <a:pt x="3013" y="4742"/>
                  </a:cubicBezTo>
                  <a:cubicBezTo>
                    <a:pt x="3015" y="4742"/>
                    <a:pt x="3017" y="4742"/>
                    <a:pt x="3020" y="4742"/>
                  </a:cubicBezTo>
                  <a:cubicBezTo>
                    <a:pt x="4727" y="4742"/>
                    <a:pt x="5873" y="2985"/>
                    <a:pt x="5186" y="1422"/>
                  </a:cubicBezTo>
                  <a:cubicBezTo>
                    <a:pt x="4777" y="488"/>
                    <a:pt x="3895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5"/>
            <p:cNvSpPr/>
            <p:nvPr/>
          </p:nvSpPr>
          <p:spPr>
            <a:xfrm rot="860262">
              <a:off x="8550856" y="1971860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8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5"/>
            <p:cNvSpPr/>
            <p:nvPr/>
          </p:nvSpPr>
          <p:spPr>
            <a:xfrm rot="860262">
              <a:off x="8385867" y="2097904"/>
              <a:ext cx="196824" cy="183627"/>
            </a:xfrm>
            <a:custGeom>
              <a:avLst/>
              <a:gdLst/>
              <a:ahLst/>
              <a:cxnLst/>
              <a:rect l="l" t="t" r="r" b="b"/>
              <a:pathLst>
                <a:path w="6279" h="5858" extrusionOk="0">
                  <a:moveTo>
                    <a:pt x="3219" y="206"/>
                  </a:moveTo>
                  <a:cubicBezTo>
                    <a:pt x="4278" y="206"/>
                    <a:pt x="5246" y="821"/>
                    <a:pt x="5693" y="1787"/>
                  </a:cubicBezTo>
                  <a:cubicBezTo>
                    <a:pt x="6152" y="2786"/>
                    <a:pt x="5966" y="3966"/>
                    <a:pt x="5221" y="4775"/>
                  </a:cubicBezTo>
                  <a:cubicBezTo>
                    <a:pt x="4692" y="5345"/>
                    <a:pt x="3960" y="5654"/>
                    <a:pt x="3213" y="5654"/>
                  </a:cubicBezTo>
                  <a:cubicBezTo>
                    <a:pt x="2899" y="5654"/>
                    <a:pt x="2582" y="5599"/>
                    <a:pt x="2277" y="5487"/>
                  </a:cubicBezTo>
                  <a:cubicBezTo>
                    <a:pt x="868" y="4960"/>
                    <a:pt x="146" y="3396"/>
                    <a:pt x="663" y="1987"/>
                  </a:cubicBezTo>
                  <a:cubicBezTo>
                    <a:pt x="1043" y="954"/>
                    <a:pt x="2008" y="252"/>
                    <a:pt x="3110" y="208"/>
                  </a:cubicBezTo>
                  <a:cubicBezTo>
                    <a:pt x="3146" y="206"/>
                    <a:pt x="3183" y="206"/>
                    <a:pt x="3219" y="206"/>
                  </a:cubicBezTo>
                  <a:close/>
                  <a:moveTo>
                    <a:pt x="3222" y="0"/>
                  </a:moveTo>
                  <a:cubicBezTo>
                    <a:pt x="1926" y="0"/>
                    <a:pt x="753" y="862"/>
                    <a:pt x="400" y="2153"/>
                  </a:cubicBezTo>
                  <a:cubicBezTo>
                    <a:pt x="0" y="3620"/>
                    <a:pt x="785" y="5146"/>
                    <a:pt x="2208" y="5672"/>
                  </a:cubicBezTo>
                  <a:cubicBezTo>
                    <a:pt x="2530" y="5794"/>
                    <a:pt x="2871" y="5857"/>
                    <a:pt x="3217" y="5857"/>
                  </a:cubicBezTo>
                  <a:cubicBezTo>
                    <a:pt x="3220" y="5857"/>
                    <a:pt x="3224" y="5857"/>
                    <a:pt x="3227" y="5857"/>
                  </a:cubicBezTo>
                  <a:cubicBezTo>
                    <a:pt x="4739" y="5857"/>
                    <a:pt x="6006" y="4704"/>
                    <a:pt x="6142" y="3196"/>
                  </a:cubicBezTo>
                  <a:cubicBezTo>
                    <a:pt x="6278" y="1685"/>
                    <a:pt x="5240" y="320"/>
                    <a:pt x="3744" y="47"/>
                  </a:cubicBezTo>
                  <a:cubicBezTo>
                    <a:pt x="3569" y="16"/>
                    <a:pt x="3394" y="0"/>
                    <a:pt x="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5"/>
            <p:cNvSpPr/>
            <p:nvPr/>
          </p:nvSpPr>
          <p:spPr>
            <a:xfrm rot="860262">
              <a:off x="8408503" y="2116457"/>
              <a:ext cx="160619" cy="148644"/>
            </a:xfrm>
            <a:custGeom>
              <a:avLst/>
              <a:gdLst/>
              <a:ahLst/>
              <a:cxnLst/>
              <a:rect l="l" t="t" r="r" b="b"/>
              <a:pathLst>
                <a:path w="5124" h="4742" extrusionOk="0">
                  <a:moveTo>
                    <a:pt x="2480" y="209"/>
                  </a:moveTo>
                  <a:cubicBezTo>
                    <a:pt x="2484" y="209"/>
                    <a:pt x="2488" y="209"/>
                    <a:pt x="2491" y="209"/>
                  </a:cubicBezTo>
                  <a:cubicBezTo>
                    <a:pt x="3349" y="209"/>
                    <a:pt x="4129" y="716"/>
                    <a:pt x="4475" y="1505"/>
                  </a:cubicBezTo>
                  <a:cubicBezTo>
                    <a:pt x="4860" y="2383"/>
                    <a:pt x="4621" y="3411"/>
                    <a:pt x="3890" y="4030"/>
                  </a:cubicBezTo>
                  <a:cubicBezTo>
                    <a:pt x="3486" y="4372"/>
                    <a:pt x="2987" y="4546"/>
                    <a:pt x="2486" y="4546"/>
                  </a:cubicBezTo>
                  <a:cubicBezTo>
                    <a:pt x="2074" y="4546"/>
                    <a:pt x="1660" y="4428"/>
                    <a:pt x="1297" y="4191"/>
                  </a:cubicBezTo>
                  <a:cubicBezTo>
                    <a:pt x="498" y="3664"/>
                    <a:pt x="132" y="2675"/>
                    <a:pt x="410" y="1754"/>
                  </a:cubicBezTo>
                  <a:cubicBezTo>
                    <a:pt x="682" y="836"/>
                    <a:pt x="1525" y="209"/>
                    <a:pt x="2480" y="209"/>
                  </a:cubicBezTo>
                  <a:close/>
                  <a:moveTo>
                    <a:pt x="2494" y="1"/>
                  </a:moveTo>
                  <a:cubicBezTo>
                    <a:pt x="2324" y="1"/>
                    <a:pt x="2152" y="19"/>
                    <a:pt x="1979" y="57"/>
                  </a:cubicBezTo>
                  <a:cubicBezTo>
                    <a:pt x="795" y="316"/>
                    <a:pt x="1" y="1427"/>
                    <a:pt x="132" y="2631"/>
                  </a:cubicBezTo>
                  <a:cubicBezTo>
                    <a:pt x="263" y="3832"/>
                    <a:pt x="1277" y="4742"/>
                    <a:pt x="2486" y="4742"/>
                  </a:cubicBezTo>
                  <a:cubicBezTo>
                    <a:pt x="2490" y="4742"/>
                    <a:pt x="2493" y="4742"/>
                    <a:pt x="2496" y="4742"/>
                  </a:cubicBezTo>
                  <a:cubicBezTo>
                    <a:pt x="2837" y="4742"/>
                    <a:pt x="3174" y="4669"/>
                    <a:pt x="3486" y="4522"/>
                  </a:cubicBezTo>
                  <a:cubicBezTo>
                    <a:pt x="4587" y="4015"/>
                    <a:pt x="5123" y="2763"/>
                    <a:pt x="4738" y="1612"/>
                  </a:cubicBezTo>
                  <a:cubicBezTo>
                    <a:pt x="4409" y="634"/>
                    <a:pt x="3490" y="1"/>
                    <a:pt x="2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5"/>
            <p:cNvSpPr/>
            <p:nvPr/>
          </p:nvSpPr>
          <p:spPr>
            <a:xfrm rot="860262">
              <a:off x="8421717" y="2159139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0" y="1950"/>
                  </a:lnTo>
                  <a:lnTo>
                    <a:pt x="39" y="2038"/>
                  </a:lnTo>
                  <a:lnTo>
                    <a:pt x="44" y="2145"/>
                  </a:lnTo>
                  <a:lnTo>
                    <a:pt x="64" y="2145"/>
                  </a:lnTo>
                  <a:lnTo>
                    <a:pt x="4173" y="181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5"/>
            <p:cNvSpPr/>
            <p:nvPr/>
          </p:nvSpPr>
          <p:spPr>
            <a:xfrm rot="860262">
              <a:off x="8240954" y="2285390"/>
              <a:ext cx="227857" cy="183690"/>
            </a:xfrm>
            <a:custGeom>
              <a:avLst/>
              <a:gdLst/>
              <a:ahLst/>
              <a:cxnLst/>
              <a:rect l="l" t="t" r="r" b="b"/>
              <a:pathLst>
                <a:path w="7269" h="5860" extrusionOk="0">
                  <a:moveTo>
                    <a:pt x="3725" y="205"/>
                  </a:moveTo>
                  <a:cubicBezTo>
                    <a:pt x="5421" y="210"/>
                    <a:pt x="6703" y="1741"/>
                    <a:pt x="6401" y="3412"/>
                  </a:cubicBezTo>
                  <a:cubicBezTo>
                    <a:pt x="6162" y="4752"/>
                    <a:pt x="4994" y="5658"/>
                    <a:pt x="3720" y="5658"/>
                  </a:cubicBezTo>
                  <a:cubicBezTo>
                    <a:pt x="3409" y="5658"/>
                    <a:pt x="3091" y="5604"/>
                    <a:pt x="2779" y="5489"/>
                  </a:cubicBezTo>
                  <a:cubicBezTo>
                    <a:pt x="1536" y="5036"/>
                    <a:pt x="800" y="3754"/>
                    <a:pt x="1034" y="2452"/>
                  </a:cubicBezTo>
                  <a:cubicBezTo>
                    <a:pt x="1268" y="1151"/>
                    <a:pt x="2404" y="205"/>
                    <a:pt x="3725" y="205"/>
                  </a:cubicBezTo>
                  <a:close/>
                  <a:moveTo>
                    <a:pt x="3715" y="1"/>
                  </a:moveTo>
                  <a:cubicBezTo>
                    <a:pt x="2777" y="1"/>
                    <a:pt x="1835" y="442"/>
                    <a:pt x="1254" y="1351"/>
                  </a:cubicBezTo>
                  <a:cubicBezTo>
                    <a:pt x="1" y="3300"/>
                    <a:pt x="1405" y="5859"/>
                    <a:pt x="3720" y="5859"/>
                  </a:cubicBezTo>
                  <a:cubicBezTo>
                    <a:pt x="5855" y="5854"/>
                    <a:pt x="7268" y="3646"/>
                    <a:pt x="6381" y="1706"/>
                  </a:cubicBezTo>
                  <a:cubicBezTo>
                    <a:pt x="5863" y="582"/>
                    <a:pt x="4792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5"/>
            <p:cNvSpPr/>
            <p:nvPr/>
          </p:nvSpPr>
          <p:spPr>
            <a:xfrm rot="860262">
              <a:off x="8263142" y="2303018"/>
              <a:ext cx="183815" cy="148519"/>
            </a:xfrm>
            <a:custGeom>
              <a:avLst/>
              <a:gdLst/>
              <a:ahLst/>
              <a:cxnLst/>
              <a:rect l="l" t="t" r="r" b="b"/>
              <a:pathLst>
                <a:path w="5864" h="4738" extrusionOk="0">
                  <a:moveTo>
                    <a:pt x="3012" y="205"/>
                  </a:moveTo>
                  <a:cubicBezTo>
                    <a:pt x="3265" y="205"/>
                    <a:pt x="3524" y="249"/>
                    <a:pt x="3763" y="336"/>
                  </a:cubicBezTo>
                  <a:cubicBezTo>
                    <a:pt x="4816" y="726"/>
                    <a:pt x="5396" y="1857"/>
                    <a:pt x="5103" y="2939"/>
                  </a:cubicBezTo>
                  <a:cubicBezTo>
                    <a:pt x="4845" y="3894"/>
                    <a:pt x="3980" y="4534"/>
                    <a:pt x="3020" y="4534"/>
                  </a:cubicBezTo>
                  <a:cubicBezTo>
                    <a:pt x="2892" y="4534"/>
                    <a:pt x="2762" y="4522"/>
                    <a:pt x="2632" y="4499"/>
                  </a:cubicBezTo>
                  <a:cubicBezTo>
                    <a:pt x="1525" y="4304"/>
                    <a:pt x="755" y="3295"/>
                    <a:pt x="853" y="2179"/>
                  </a:cubicBezTo>
                  <a:cubicBezTo>
                    <a:pt x="955" y="1058"/>
                    <a:pt x="1891" y="205"/>
                    <a:pt x="3012" y="205"/>
                  </a:cubicBezTo>
                  <a:close/>
                  <a:moveTo>
                    <a:pt x="3005" y="0"/>
                  </a:moveTo>
                  <a:cubicBezTo>
                    <a:pt x="2254" y="0"/>
                    <a:pt x="1500" y="350"/>
                    <a:pt x="1028" y="1072"/>
                  </a:cubicBezTo>
                  <a:cubicBezTo>
                    <a:pt x="1" y="2650"/>
                    <a:pt x="1128" y="4738"/>
                    <a:pt x="3005" y="4738"/>
                  </a:cubicBezTo>
                  <a:cubicBezTo>
                    <a:pt x="3008" y="4738"/>
                    <a:pt x="3010" y="4738"/>
                    <a:pt x="3012" y="4738"/>
                  </a:cubicBezTo>
                  <a:cubicBezTo>
                    <a:pt x="4718" y="4738"/>
                    <a:pt x="5863" y="2983"/>
                    <a:pt x="5181" y="1423"/>
                  </a:cubicBezTo>
                  <a:cubicBezTo>
                    <a:pt x="4772" y="487"/>
                    <a:pt x="3891" y="0"/>
                    <a:pt x="30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5"/>
            <p:cNvSpPr/>
            <p:nvPr/>
          </p:nvSpPr>
          <p:spPr>
            <a:xfrm rot="860262">
              <a:off x="8292343" y="2347192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7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5"/>
            <p:cNvSpPr/>
            <p:nvPr/>
          </p:nvSpPr>
          <p:spPr>
            <a:xfrm rot="860262">
              <a:off x="8127784" y="2474551"/>
              <a:ext cx="195288" cy="182248"/>
            </a:xfrm>
            <a:custGeom>
              <a:avLst/>
              <a:gdLst/>
              <a:ahLst/>
              <a:cxnLst/>
              <a:rect l="l" t="t" r="r" b="b"/>
              <a:pathLst>
                <a:path w="6230" h="5814" extrusionOk="0">
                  <a:moveTo>
                    <a:pt x="3203" y="154"/>
                  </a:moveTo>
                  <a:cubicBezTo>
                    <a:pt x="4899" y="159"/>
                    <a:pt x="6186" y="1690"/>
                    <a:pt x="5884" y="3362"/>
                  </a:cubicBezTo>
                  <a:cubicBezTo>
                    <a:pt x="5645" y="4704"/>
                    <a:pt x="4480" y="5609"/>
                    <a:pt x="3205" y="5609"/>
                  </a:cubicBezTo>
                  <a:cubicBezTo>
                    <a:pt x="2892" y="5609"/>
                    <a:pt x="2572" y="5554"/>
                    <a:pt x="2257" y="5438"/>
                  </a:cubicBezTo>
                  <a:cubicBezTo>
                    <a:pt x="1019" y="4980"/>
                    <a:pt x="283" y="3703"/>
                    <a:pt x="517" y="2401"/>
                  </a:cubicBezTo>
                  <a:cubicBezTo>
                    <a:pt x="751" y="1100"/>
                    <a:pt x="1882" y="154"/>
                    <a:pt x="3203" y="154"/>
                  </a:cubicBezTo>
                  <a:close/>
                  <a:moveTo>
                    <a:pt x="3199" y="0"/>
                  </a:moveTo>
                  <a:cubicBezTo>
                    <a:pt x="1912" y="0"/>
                    <a:pt x="748" y="857"/>
                    <a:pt x="400" y="2138"/>
                  </a:cubicBezTo>
                  <a:cubicBezTo>
                    <a:pt x="0" y="3586"/>
                    <a:pt x="775" y="5102"/>
                    <a:pt x="2189" y="5628"/>
                  </a:cubicBezTo>
                  <a:cubicBezTo>
                    <a:pt x="2511" y="5750"/>
                    <a:pt x="2857" y="5813"/>
                    <a:pt x="3203" y="5813"/>
                  </a:cubicBezTo>
                  <a:cubicBezTo>
                    <a:pt x="4704" y="5813"/>
                    <a:pt x="5962" y="4663"/>
                    <a:pt x="6098" y="3167"/>
                  </a:cubicBezTo>
                  <a:cubicBezTo>
                    <a:pt x="6230" y="1665"/>
                    <a:pt x="5201" y="315"/>
                    <a:pt x="3719" y="47"/>
                  </a:cubicBezTo>
                  <a:cubicBezTo>
                    <a:pt x="3545" y="15"/>
                    <a:pt x="3371" y="0"/>
                    <a:pt x="3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5"/>
            <p:cNvSpPr/>
            <p:nvPr/>
          </p:nvSpPr>
          <p:spPr>
            <a:xfrm rot="860262">
              <a:off x="8150002" y="2491692"/>
              <a:ext cx="160587" cy="148738"/>
            </a:xfrm>
            <a:custGeom>
              <a:avLst/>
              <a:gdLst/>
              <a:ahLst/>
              <a:cxnLst/>
              <a:rect l="l" t="t" r="r" b="b"/>
              <a:pathLst>
                <a:path w="5123" h="4745" extrusionOk="0">
                  <a:moveTo>
                    <a:pt x="2496" y="207"/>
                  </a:moveTo>
                  <a:cubicBezTo>
                    <a:pt x="2749" y="207"/>
                    <a:pt x="3003" y="256"/>
                    <a:pt x="3242" y="343"/>
                  </a:cubicBezTo>
                  <a:cubicBezTo>
                    <a:pt x="3797" y="543"/>
                    <a:pt x="4241" y="962"/>
                    <a:pt x="4475" y="1503"/>
                  </a:cubicBezTo>
                  <a:cubicBezTo>
                    <a:pt x="4860" y="2381"/>
                    <a:pt x="4621" y="3409"/>
                    <a:pt x="3890" y="4028"/>
                  </a:cubicBezTo>
                  <a:cubicBezTo>
                    <a:pt x="3489" y="4367"/>
                    <a:pt x="2992" y="4540"/>
                    <a:pt x="2493" y="4540"/>
                  </a:cubicBezTo>
                  <a:cubicBezTo>
                    <a:pt x="2081" y="4540"/>
                    <a:pt x="1668" y="4422"/>
                    <a:pt x="1306" y="4184"/>
                  </a:cubicBezTo>
                  <a:cubicBezTo>
                    <a:pt x="502" y="3663"/>
                    <a:pt x="142" y="2673"/>
                    <a:pt x="414" y="1752"/>
                  </a:cubicBezTo>
                  <a:cubicBezTo>
                    <a:pt x="692" y="836"/>
                    <a:pt x="1536" y="207"/>
                    <a:pt x="2496" y="207"/>
                  </a:cubicBezTo>
                  <a:close/>
                  <a:moveTo>
                    <a:pt x="2485" y="0"/>
                  </a:moveTo>
                  <a:cubicBezTo>
                    <a:pt x="2317" y="0"/>
                    <a:pt x="2145" y="18"/>
                    <a:pt x="1974" y="56"/>
                  </a:cubicBezTo>
                  <a:cubicBezTo>
                    <a:pt x="795" y="319"/>
                    <a:pt x="0" y="1430"/>
                    <a:pt x="132" y="2634"/>
                  </a:cubicBezTo>
                  <a:cubicBezTo>
                    <a:pt x="263" y="3838"/>
                    <a:pt x="1282" y="4745"/>
                    <a:pt x="2496" y="4745"/>
                  </a:cubicBezTo>
                  <a:cubicBezTo>
                    <a:pt x="2837" y="4745"/>
                    <a:pt x="3173" y="4667"/>
                    <a:pt x="3485" y="4525"/>
                  </a:cubicBezTo>
                  <a:cubicBezTo>
                    <a:pt x="4582" y="4018"/>
                    <a:pt x="5123" y="2761"/>
                    <a:pt x="4738" y="1615"/>
                  </a:cubicBezTo>
                  <a:cubicBezTo>
                    <a:pt x="4404" y="631"/>
                    <a:pt x="3486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5"/>
            <p:cNvSpPr/>
            <p:nvPr/>
          </p:nvSpPr>
          <p:spPr>
            <a:xfrm rot="860262">
              <a:off x="8163210" y="2534334"/>
              <a:ext cx="130996" cy="67269"/>
            </a:xfrm>
            <a:custGeom>
              <a:avLst/>
              <a:gdLst/>
              <a:ahLst/>
              <a:cxnLst/>
              <a:rect l="l" t="t" r="r" b="b"/>
              <a:pathLst>
                <a:path w="4179" h="2146" extrusionOk="0">
                  <a:moveTo>
                    <a:pt x="4090" y="1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5"/>
            <p:cNvSpPr/>
            <p:nvPr/>
          </p:nvSpPr>
          <p:spPr>
            <a:xfrm rot="860262">
              <a:off x="8001915" y="2661408"/>
              <a:ext cx="199269" cy="184317"/>
            </a:xfrm>
            <a:custGeom>
              <a:avLst/>
              <a:gdLst/>
              <a:ahLst/>
              <a:cxnLst/>
              <a:rect l="l" t="t" r="r" b="b"/>
              <a:pathLst>
                <a:path w="6357" h="5880" extrusionOk="0">
                  <a:moveTo>
                    <a:pt x="3090" y="225"/>
                  </a:moveTo>
                  <a:cubicBezTo>
                    <a:pt x="3094" y="225"/>
                    <a:pt x="3097" y="225"/>
                    <a:pt x="3101" y="225"/>
                  </a:cubicBezTo>
                  <a:cubicBezTo>
                    <a:pt x="4797" y="225"/>
                    <a:pt x="6079" y="1761"/>
                    <a:pt x="5781" y="3428"/>
                  </a:cubicBezTo>
                  <a:cubicBezTo>
                    <a:pt x="5538" y="4772"/>
                    <a:pt x="4370" y="5678"/>
                    <a:pt x="3095" y="5678"/>
                  </a:cubicBezTo>
                  <a:cubicBezTo>
                    <a:pt x="2784" y="5678"/>
                    <a:pt x="2467" y="5624"/>
                    <a:pt x="2155" y="5509"/>
                  </a:cubicBezTo>
                  <a:cubicBezTo>
                    <a:pt x="917" y="5051"/>
                    <a:pt x="181" y="3769"/>
                    <a:pt x="415" y="2467"/>
                  </a:cubicBezTo>
                  <a:cubicBezTo>
                    <a:pt x="648" y="1174"/>
                    <a:pt x="1774" y="225"/>
                    <a:pt x="3090" y="225"/>
                  </a:cubicBezTo>
                  <a:close/>
                  <a:moveTo>
                    <a:pt x="3091" y="0"/>
                  </a:moveTo>
                  <a:cubicBezTo>
                    <a:pt x="2881" y="0"/>
                    <a:pt x="2669" y="23"/>
                    <a:pt x="2457" y="69"/>
                  </a:cubicBezTo>
                  <a:cubicBezTo>
                    <a:pt x="990" y="396"/>
                    <a:pt x="1" y="1770"/>
                    <a:pt x="166" y="3262"/>
                  </a:cubicBezTo>
                  <a:cubicBezTo>
                    <a:pt x="332" y="4750"/>
                    <a:pt x="1589" y="5879"/>
                    <a:pt x="3086" y="5879"/>
                  </a:cubicBezTo>
                  <a:cubicBezTo>
                    <a:pt x="3089" y="5879"/>
                    <a:pt x="3092" y="5879"/>
                    <a:pt x="3096" y="5879"/>
                  </a:cubicBezTo>
                  <a:cubicBezTo>
                    <a:pt x="3520" y="5879"/>
                    <a:pt x="3939" y="5787"/>
                    <a:pt x="4324" y="5606"/>
                  </a:cubicBezTo>
                  <a:cubicBezTo>
                    <a:pt x="5689" y="4978"/>
                    <a:pt x="6357" y="3423"/>
                    <a:pt x="5874" y="1999"/>
                  </a:cubicBezTo>
                  <a:cubicBezTo>
                    <a:pt x="5466" y="782"/>
                    <a:pt x="4326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5"/>
            <p:cNvSpPr/>
            <p:nvPr/>
          </p:nvSpPr>
          <p:spPr>
            <a:xfrm rot="860262">
              <a:off x="8017768" y="2679303"/>
              <a:ext cx="163503" cy="148331"/>
            </a:xfrm>
            <a:custGeom>
              <a:avLst/>
              <a:gdLst/>
              <a:ahLst/>
              <a:cxnLst/>
              <a:rect l="l" t="t" r="r" b="b"/>
              <a:pathLst>
                <a:path w="5216" h="4732" extrusionOk="0">
                  <a:moveTo>
                    <a:pt x="2586" y="0"/>
                  </a:moveTo>
                  <a:cubicBezTo>
                    <a:pt x="2000" y="0"/>
                    <a:pt x="1420" y="216"/>
                    <a:pt x="970" y="637"/>
                  </a:cubicBezTo>
                  <a:cubicBezTo>
                    <a:pt x="195" y="1359"/>
                    <a:pt x="0" y="2514"/>
                    <a:pt x="488" y="3455"/>
                  </a:cubicBezTo>
                  <a:lnTo>
                    <a:pt x="668" y="3362"/>
                  </a:lnTo>
                  <a:cubicBezTo>
                    <a:pt x="259" y="2568"/>
                    <a:pt x="376" y="1603"/>
                    <a:pt x="970" y="935"/>
                  </a:cubicBezTo>
                  <a:cubicBezTo>
                    <a:pt x="1388" y="459"/>
                    <a:pt x="1981" y="200"/>
                    <a:pt x="2589" y="200"/>
                  </a:cubicBezTo>
                  <a:cubicBezTo>
                    <a:pt x="2841" y="200"/>
                    <a:pt x="3094" y="244"/>
                    <a:pt x="3339" y="335"/>
                  </a:cubicBezTo>
                  <a:cubicBezTo>
                    <a:pt x="4767" y="862"/>
                    <a:pt x="5216" y="2655"/>
                    <a:pt x="4212" y="3796"/>
                  </a:cubicBezTo>
                  <a:cubicBezTo>
                    <a:pt x="3776" y="4291"/>
                    <a:pt x="3184" y="4528"/>
                    <a:pt x="2596" y="4528"/>
                  </a:cubicBezTo>
                  <a:cubicBezTo>
                    <a:pt x="1828" y="4528"/>
                    <a:pt x="1068" y="4124"/>
                    <a:pt x="673" y="3362"/>
                  </a:cubicBezTo>
                  <a:lnTo>
                    <a:pt x="488" y="3455"/>
                  </a:lnTo>
                  <a:cubicBezTo>
                    <a:pt x="897" y="4240"/>
                    <a:pt x="1706" y="4732"/>
                    <a:pt x="2594" y="4732"/>
                  </a:cubicBezTo>
                  <a:cubicBezTo>
                    <a:pt x="3651" y="4732"/>
                    <a:pt x="4582" y="4025"/>
                    <a:pt x="4865" y="3002"/>
                  </a:cubicBezTo>
                  <a:cubicBezTo>
                    <a:pt x="5153" y="1978"/>
                    <a:pt x="4724" y="896"/>
                    <a:pt x="3817" y="345"/>
                  </a:cubicBezTo>
                  <a:cubicBezTo>
                    <a:pt x="3436" y="114"/>
                    <a:pt x="3010" y="0"/>
                    <a:pt x="2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5"/>
            <p:cNvSpPr/>
            <p:nvPr/>
          </p:nvSpPr>
          <p:spPr>
            <a:xfrm rot="860262">
              <a:off x="8034051" y="2721920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1" y="1955"/>
                  </a:lnTo>
                  <a:lnTo>
                    <a:pt x="40" y="2043"/>
                  </a:lnTo>
                  <a:lnTo>
                    <a:pt x="44" y="2146"/>
                  </a:lnTo>
                  <a:lnTo>
                    <a:pt x="64" y="2146"/>
                  </a:lnTo>
                  <a:lnTo>
                    <a:pt x="4173" y="186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5"/>
            <p:cNvSpPr/>
            <p:nvPr/>
          </p:nvSpPr>
          <p:spPr>
            <a:xfrm rot="860262">
              <a:off x="8014989" y="1765015"/>
              <a:ext cx="386751" cy="1034586"/>
            </a:xfrm>
            <a:custGeom>
              <a:avLst/>
              <a:gdLst/>
              <a:ahLst/>
              <a:cxnLst/>
              <a:rect l="l" t="t" r="r" b="b"/>
              <a:pathLst>
                <a:path w="12338" h="33005" extrusionOk="0">
                  <a:moveTo>
                    <a:pt x="12147" y="0"/>
                  </a:moveTo>
                  <a:lnTo>
                    <a:pt x="1" y="32936"/>
                  </a:lnTo>
                  <a:lnTo>
                    <a:pt x="191" y="33004"/>
                  </a:lnTo>
                  <a:lnTo>
                    <a:pt x="12337" y="69"/>
                  </a:lnTo>
                  <a:lnTo>
                    <a:pt x="12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35"/>
          <p:cNvGrpSpPr/>
          <p:nvPr/>
        </p:nvGrpSpPr>
        <p:grpSpPr>
          <a:xfrm rot="-3631141">
            <a:off x="4001217" y="153666"/>
            <a:ext cx="1260526" cy="2122022"/>
            <a:chOff x="5199836" y="-16245"/>
            <a:chExt cx="1138881" cy="1917325"/>
          </a:xfrm>
        </p:grpSpPr>
        <p:sp>
          <p:nvSpPr>
            <p:cNvPr id="924" name="Google Shape;924;p35"/>
            <p:cNvSpPr/>
            <p:nvPr/>
          </p:nvSpPr>
          <p:spPr>
            <a:xfrm rot="860262">
              <a:off x="5804792" y="1715119"/>
              <a:ext cx="107737" cy="170117"/>
            </a:xfrm>
            <a:custGeom>
              <a:avLst/>
              <a:gdLst/>
              <a:ahLst/>
              <a:cxnLst/>
              <a:rect l="l" t="t" r="r" b="b"/>
              <a:pathLst>
                <a:path w="3437" h="5427" extrusionOk="0">
                  <a:moveTo>
                    <a:pt x="1921" y="0"/>
                  </a:moveTo>
                  <a:lnTo>
                    <a:pt x="25" y="624"/>
                  </a:lnTo>
                  <a:lnTo>
                    <a:pt x="0" y="634"/>
                  </a:lnTo>
                  <a:lnTo>
                    <a:pt x="1351" y="4753"/>
                  </a:lnTo>
                  <a:cubicBezTo>
                    <a:pt x="1499" y="5166"/>
                    <a:pt x="1891" y="5427"/>
                    <a:pt x="2309" y="5427"/>
                  </a:cubicBezTo>
                  <a:cubicBezTo>
                    <a:pt x="2413" y="5427"/>
                    <a:pt x="2519" y="5411"/>
                    <a:pt x="2623" y="5377"/>
                  </a:cubicBezTo>
                  <a:cubicBezTo>
                    <a:pt x="3149" y="5206"/>
                    <a:pt x="3437" y="4645"/>
                    <a:pt x="3276" y="4119"/>
                  </a:cubicBezTo>
                  <a:lnTo>
                    <a:pt x="19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5"/>
            <p:cNvSpPr/>
            <p:nvPr/>
          </p:nvSpPr>
          <p:spPr>
            <a:xfrm rot="860262">
              <a:off x="5689142" y="242650"/>
              <a:ext cx="133128" cy="110276"/>
            </a:xfrm>
            <a:custGeom>
              <a:avLst/>
              <a:gdLst/>
              <a:ahLst/>
              <a:cxnLst/>
              <a:rect l="l" t="t" r="r" b="b"/>
              <a:pathLst>
                <a:path w="4247" h="3518" extrusionOk="0">
                  <a:moveTo>
                    <a:pt x="2183" y="0"/>
                  </a:moveTo>
                  <a:cubicBezTo>
                    <a:pt x="2002" y="0"/>
                    <a:pt x="1819" y="29"/>
                    <a:pt x="1638" y="88"/>
                  </a:cubicBezTo>
                  <a:cubicBezTo>
                    <a:pt x="151" y="580"/>
                    <a:pt x="0" y="2618"/>
                    <a:pt x="1394" y="3325"/>
                  </a:cubicBezTo>
                  <a:cubicBezTo>
                    <a:pt x="1657" y="3457"/>
                    <a:pt x="1926" y="3517"/>
                    <a:pt x="2186" y="3517"/>
                  </a:cubicBezTo>
                  <a:cubicBezTo>
                    <a:pt x="3301" y="3517"/>
                    <a:pt x="4246" y="2411"/>
                    <a:pt x="3851" y="1209"/>
                  </a:cubicBezTo>
                  <a:cubicBezTo>
                    <a:pt x="3608" y="470"/>
                    <a:pt x="2919" y="0"/>
                    <a:pt x="2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5"/>
            <p:cNvSpPr/>
            <p:nvPr/>
          </p:nvSpPr>
          <p:spPr>
            <a:xfrm rot="860262">
              <a:off x="5687947" y="230857"/>
              <a:ext cx="142595" cy="135542"/>
            </a:xfrm>
            <a:custGeom>
              <a:avLst/>
              <a:gdLst/>
              <a:ahLst/>
              <a:cxnLst/>
              <a:rect l="l" t="t" r="r" b="b"/>
              <a:pathLst>
                <a:path w="4549" h="4324" extrusionOk="0">
                  <a:moveTo>
                    <a:pt x="2213" y="401"/>
                  </a:moveTo>
                  <a:cubicBezTo>
                    <a:pt x="2474" y="401"/>
                    <a:pt x="2744" y="461"/>
                    <a:pt x="3008" y="595"/>
                  </a:cubicBezTo>
                  <a:cubicBezTo>
                    <a:pt x="3642" y="917"/>
                    <a:pt x="4022" y="1585"/>
                    <a:pt x="3969" y="2292"/>
                  </a:cubicBezTo>
                  <a:cubicBezTo>
                    <a:pt x="3915" y="2998"/>
                    <a:pt x="3442" y="3608"/>
                    <a:pt x="2770" y="3827"/>
                  </a:cubicBezTo>
                  <a:cubicBezTo>
                    <a:pt x="2587" y="3887"/>
                    <a:pt x="2401" y="3916"/>
                    <a:pt x="2219" y="3916"/>
                  </a:cubicBezTo>
                  <a:cubicBezTo>
                    <a:pt x="1481" y="3916"/>
                    <a:pt x="794" y="3450"/>
                    <a:pt x="552" y="2711"/>
                  </a:cubicBezTo>
                  <a:cubicBezTo>
                    <a:pt x="157" y="1506"/>
                    <a:pt x="1100" y="401"/>
                    <a:pt x="2213" y="401"/>
                  </a:cubicBezTo>
                  <a:close/>
                  <a:moveTo>
                    <a:pt x="2219" y="0"/>
                  </a:moveTo>
                  <a:cubicBezTo>
                    <a:pt x="1996" y="0"/>
                    <a:pt x="1769" y="35"/>
                    <a:pt x="1546" y="108"/>
                  </a:cubicBezTo>
                  <a:cubicBezTo>
                    <a:pt x="713" y="381"/>
                    <a:pt x="128" y="1132"/>
                    <a:pt x="64" y="1999"/>
                  </a:cubicBezTo>
                  <a:cubicBezTo>
                    <a:pt x="1" y="2872"/>
                    <a:pt x="464" y="3700"/>
                    <a:pt x="1249" y="4090"/>
                  </a:cubicBezTo>
                  <a:cubicBezTo>
                    <a:pt x="1558" y="4247"/>
                    <a:pt x="1893" y="4324"/>
                    <a:pt x="2226" y="4324"/>
                  </a:cubicBezTo>
                  <a:cubicBezTo>
                    <a:pt x="2732" y="4324"/>
                    <a:pt x="3233" y="4147"/>
                    <a:pt x="3632" y="3803"/>
                  </a:cubicBezTo>
                  <a:cubicBezTo>
                    <a:pt x="4295" y="3232"/>
                    <a:pt x="4549" y="2316"/>
                    <a:pt x="4276" y="1487"/>
                  </a:cubicBezTo>
                  <a:cubicBezTo>
                    <a:pt x="3974" y="576"/>
                    <a:pt x="3127" y="0"/>
                    <a:pt x="2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5"/>
            <p:cNvSpPr/>
            <p:nvPr/>
          </p:nvSpPr>
          <p:spPr>
            <a:xfrm rot="860262">
              <a:off x="5738668" y="730985"/>
              <a:ext cx="99337" cy="57270"/>
            </a:xfrm>
            <a:custGeom>
              <a:avLst/>
              <a:gdLst/>
              <a:ahLst/>
              <a:cxnLst/>
              <a:rect l="l" t="t" r="r" b="b"/>
              <a:pathLst>
                <a:path w="3169" h="1827" extrusionOk="0">
                  <a:moveTo>
                    <a:pt x="2925" y="0"/>
                  </a:moveTo>
                  <a:cubicBezTo>
                    <a:pt x="3017" y="288"/>
                    <a:pt x="2856" y="600"/>
                    <a:pt x="2564" y="692"/>
                  </a:cubicBezTo>
                  <a:lnTo>
                    <a:pt x="702" y="1306"/>
                  </a:lnTo>
                  <a:cubicBezTo>
                    <a:pt x="644" y="1326"/>
                    <a:pt x="585" y="1335"/>
                    <a:pt x="526" y="1335"/>
                  </a:cubicBezTo>
                  <a:cubicBezTo>
                    <a:pt x="297" y="1335"/>
                    <a:pt x="82" y="1190"/>
                    <a:pt x="0" y="960"/>
                  </a:cubicBezTo>
                  <a:lnTo>
                    <a:pt x="0" y="960"/>
                  </a:lnTo>
                  <a:lnTo>
                    <a:pt x="122" y="1340"/>
                  </a:lnTo>
                  <a:cubicBezTo>
                    <a:pt x="219" y="1636"/>
                    <a:pt x="494" y="1827"/>
                    <a:pt x="792" y="1827"/>
                  </a:cubicBezTo>
                  <a:cubicBezTo>
                    <a:pt x="867" y="1827"/>
                    <a:pt x="943" y="1814"/>
                    <a:pt x="1019" y="1789"/>
                  </a:cubicBezTo>
                  <a:lnTo>
                    <a:pt x="2598" y="1272"/>
                  </a:lnTo>
                  <a:cubicBezTo>
                    <a:pt x="2968" y="1150"/>
                    <a:pt x="3168" y="746"/>
                    <a:pt x="3046" y="375"/>
                  </a:cubicBezTo>
                  <a:lnTo>
                    <a:pt x="29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5"/>
            <p:cNvSpPr/>
            <p:nvPr/>
          </p:nvSpPr>
          <p:spPr>
            <a:xfrm rot="860262">
              <a:off x="5683300" y="431007"/>
              <a:ext cx="189489" cy="334215"/>
            </a:xfrm>
            <a:custGeom>
              <a:avLst/>
              <a:gdLst/>
              <a:ahLst/>
              <a:cxnLst/>
              <a:rect l="l" t="t" r="r" b="b"/>
              <a:pathLst>
                <a:path w="6045" h="10662" extrusionOk="0">
                  <a:moveTo>
                    <a:pt x="2377" y="0"/>
                  </a:moveTo>
                  <a:cubicBezTo>
                    <a:pt x="2302" y="0"/>
                    <a:pt x="2225" y="12"/>
                    <a:pt x="2150" y="38"/>
                  </a:cubicBezTo>
                  <a:lnTo>
                    <a:pt x="575" y="554"/>
                  </a:lnTo>
                  <a:cubicBezTo>
                    <a:pt x="200" y="676"/>
                    <a:pt x="0" y="1076"/>
                    <a:pt x="122" y="1451"/>
                  </a:cubicBezTo>
                  <a:lnTo>
                    <a:pt x="3027" y="10279"/>
                  </a:lnTo>
                  <a:cubicBezTo>
                    <a:pt x="3032" y="10283"/>
                    <a:pt x="3032" y="10288"/>
                    <a:pt x="3032" y="10288"/>
                  </a:cubicBezTo>
                  <a:cubicBezTo>
                    <a:pt x="3110" y="10519"/>
                    <a:pt x="3326" y="10662"/>
                    <a:pt x="3557" y="10662"/>
                  </a:cubicBezTo>
                  <a:cubicBezTo>
                    <a:pt x="3614" y="10662"/>
                    <a:pt x="3672" y="10653"/>
                    <a:pt x="3729" y="10634"/>
                  </a:cubicBezTo>
                  <a:lnTo>
                    <a:pt x="5596" y="10020"/>
                  </a:lnTo>
                  <a:cubicBezTo>
                    <a:pt x="5883" y="9928"/>
                    <a:pt x="6044" y="9616"/>
                    <a:pt x="5957" y="9323"/>
                  </a:cubicBezTo>
                  <a:cubicBezTo>
                    <a:pt x="5957" y="9323"/>
                    <a:pt x="5957" y="9318"/>
                    <a:pt x="5952" y="9313"/>
                  </a:cubicBezTo>
                  <a:lnTo>
                    <a:pt x="3047" y="486"/>
                  </a:lnTo>
                  <a:cubicBezTo>
                    <a:pt x="2949" y="190"/>
                    <a:pt x="2675" y="0"/>
                    <a:pt x="2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5"/>
            <p:cNvSpPr/>
            <p:nvPr/>
          </p:nvSpPr>
          <p:spPr>
            <a:xfrm rot="860262">
              <a:off x="5620203" y="15807"/>
              <a:ext cx="251210" cy="186605"/>
            </a:xfrm>
            <a:custGeom>
              <a:avLst/>
              <a:gdLst/>
              <a:ahLst/>
              <a:cxnLst/>
              <a:rect l="l" t="t" r="r" b="b"/>
              <a:pathLst>
                <a:path w="8014" h="5953" extrusionOk="0">
                  <a:moveTo>
                    <a:pt x="5821" y="1"/>
                  </a:moveTo>
                  <a:cubicBezTo>
                    <a:pt x="5680" y="1"/>
                    <a:pt x="5537" y="23"/>
                    <a:pt x="5396" y="69"/>
                  </a:cubicBezTo>
                  <a:lnTo>
                    <a:pt x="1097" y="1488"/>
                  </a:lnTo>
                  <a:cubicBezTo>
                    <a:pt x="390" y="1722"/>
                    <a:pt x="0" y="2487"/>
                    <a:pt x="234" y="3194"/>
                  </a:cubicBezTo>
                  <a:lnTo>
                    <a:pt x="1145" y="5953"/>
                  </a:lnTo>
                  <a:lnTo>
                    <a:pt x="3363" y="5222"/>
                  </a:lnTo>
                  <a:cubicBezTo>
                    <a:pt x="3134" y="4549"/>
                    <a:pt x="3495" y="3823"/>
                    <a:pt x="4168" y="3598"/>
                  </a:cubicBezTo>
                  <a:cubicBezTo>
                    <a:pt x="4299" y="3556"/>
                    <a:pt x="4432" y="3535"/>
                    <a:pt x="4563" y="3535"/>
                  </a:cubicBezTo>
                  <a:cubicBezTo>
                    <a:pt x="5104" y="3535"/>
                    <a:pt x="5608" y="3882"/>
                    <a:pt x="5781" y="4427"/>
                  </a:cubicBezTo>
                  <a:lnTo>
                    <a:pt x="8013" y="3691"/>
                  </a:lnTo>
                  <a:lnTo>
                    <a:pt x="7107" y="932"/>
                  </a:lnTo>
                  <a:cubicBezTo>
                    <a:pt x="6919" y="362"/>
                    <a:pt x="6390" y="1"/>
                    <a:pt x="5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5"/>
            <p:cNvSpPr/>
            <p:nvPr/>
          </p:nvSpPr>
          <p:spPr>
            <a:xfrm rot="860262">
              <a:off x="5455669" y="157346"/>
              <a:ext cx="624168" cy="1527758"/>
            </a:xfrm>
            <a:custGeom>
              <a:avLst/>
              <a:gdLst/>
              <a:ahLst/>
              <a:cxnLst/>
              <a:rect l="l" t="t" r="r" b="b"/>
              <a:pathLst>
                <a:path w="19912" h="48738" extrusionOk="0">
                  <a:moveTo>
                    <a:pt x="4718" y="3030"/>
                  </a:moveTo>
                  <a:cubicBezTo>
                    <a:pt x="5050" y="3030"/>
                    <a:pt x="5384" y="3107"/>
                    <a:pt x="5694" y="3266"/>
                  </a:cubicBezTo>
                  <a:cubicBezTo>
                    <a:pt x="6478" y="3661"/>
                    <a:pt x="6941" y="4484"/>
                    <a:pt x="6873" y="5357"/>
                  </a:cubicBezTo>
                  <a:cubicBezTo>
                    <a:pt x="6810" y="6229"/>
                    <a:pt x="6225" y="6975"/>
                    <a:pt x="5391" y="7248"/>
                  </a:cubicBezTo>
                  <a:lnTo>
                    <a:pt x="5396" y="7248"/>
                  </a:lnTo>
                  <a:cubicBezTo>
                    <a:pt x="5173" y="7321"/>
                    <a:pt x="4947" y="7355"/>
                    <a:pt x="4724" y="7355"/>
                  </a:cubicBezTo>
                  <a:cubicBezTo>
                    <a:pt x="3814" y="7355"/>
                    <a:pt x="2968" y="6777"/>
                    <a:pt x="2667" y="5869"/>
                  </a:cubicBezTo>
                  <a:cubicBezTo>
                    <a:pt x="2394" y="5035"/>
                    <a:pt x="2647" y="4124"/>
                    <a:pt x="3310" y="3553"/>
                  </a:cubicBezTo>
                  <a:cubicBezTo>
                    <a:pt x="3710" y="3209"/>
                    <a:pt x="4212" y="3030"/>
                    <a:pt x="4718" y="3030"/>
                  </a:cubicBezTo>
                  <a:close/>
                  <a:moveTo>
                    <a:pt x="7075" y="8968"/>
                  </a:moveTo>
                  <a:cubicBezTo>
                    <a:pt x="7375" y="8968"/>
                    <a:pt x="7653" y="9158"/>
                    <a:pt x="7751" y="9456"/>
                  </a:cubicBezTo>
                  <a:lnTo>
                    <a:pt x="10656" y="18283"/>
                  </a:lnTo>
                  <a:cubicBezTo>
                    <a:pt x="10656" y="18288"/>
                    <a:pt x="10656" y="18293"/>
                    <a:pt x="10656" y="18293"/>
                  </a:cubicBezTo>
                  <a:lnTo>
                    <a:pt x="10777" y="18673"/>
                  </a:lnTo>
                  <a:cubicBezTo>
                    <a:pt x="10899" y="19044"/>
                    <a:pt x="10699" y="19444"/>
                    <a:pt x="10329" y="19565"/>
                  </a:cubicBezTo>
                  <a:lnTo>
                    <a:pt x="8745" y="20087"/>
                  </a:lnTo>
                  <a:cubicBezTo>
                    <a:pt x="8671" y="20111"/>
                    <a:pt x="8597" y="20123"/>
                    <a:pt x="8523" y="20123"/>
                  </a:cubicBezTo>
                  <a:cubicBezTo>
                    <a:pt x="8225" y="20123"/>
                    <a:pt x="7946" y="19934"/>
                    <a:pt x="7848" y="19634"/>
                  </a:cubicBezTo>
                  <a:lnTo>
                    <a:pt x="7726" y="19258"/>
                  </a:lnTo>
                  <a:cubicBezTo>
                    <a:pt x="7726" y="19253"/>
                    <a:pt x="7726" y="19253"/>
                    <a:pt x="7726" y="19249"/>
                  </a:cubicBezTo>
                  <a:lnTo>
                    <a:pt x="4826" y="10421"/>
                  </a:lnTo>
                  <a:cubicBezTo>
                    <a:pt x="4704" y="10046"/>
                    <a:pt x="4904" y="9646"/>
                    <a:pt x="5279" y="9524"/>
                  </a:cubicBezTo>
                  <a:lnTo>
                    <a:pt x="6854" y="9003"/>
                  </a:lnTo>
                  <a:cubicBezTo>
                    <a:pt x="6927" y="8979"/>
                    <a:pt x="7002" y="8968"/>
                    <a:pt x="7075" y="8968"/>
                  </a:cubicBezTo>
                  <a:close/>
                  <a:moveTo>
                    <a:pt x="3418" y="0"/>
                  </a:moveTo>
                  <a:cubicBezTo>
                    <a:pt x="3287" y="0"/>
                    <a:pt x="3154" y="21"/>
                    <a:pt x="3023" y="63"/>
                  </a:cubicBezTo>
                  <a:cubicBezTo>
                    <a:pt x="2350" y="288"/>
                    <a:pt x="1989" y="1019"/>
                    <a:pt x="2218" y="1687"/>
                  </a:cubicBezTo>
                  <a:lnTo>
                    <a:pt x="0" y="2418"/>
                  </a:lnTo>
                  <a:lnTo>
                    <a:pt x="7068" y="23894"/>
                  </a:lnTo>
                  <a:cubicBezTo>
                    <a:pt x="8989" y="29714"/>
                    <a:pt x="13653" y="35577"/>
                    <a:pt x="14409" y="37868"/>
                  </a:cubicBezTo>
                  <a:lnTo>
                    <a:pt x="17991" y="48738"/>
                  </a:lnTo>
                  <a:lnTo>
                    <a:pt x="18021" y="48728"/>
                  </a:lnTo>
                  <a:lnTo>
                    <a:pt x="19912" y="48104"/>
                  </a:lnTo>
                  <a:lnTo>
                    <a:pt x="16334" y="37230"/>
                  </a:lnTo>
                  <a:cubicBezTo>
                    <a:pt x="15579" y="34944"/>
                    <a:pt x="15852" y="27447"/>
                    <a:pt x="13941" y="21627"/>
                  </a:cubicBezTo>
                  <a:lnTo>
                    <a:pt x="6873" y="156"/>
                  </a:lnTo>
                  <a:lnTo>
                    <a:pt x="4636" y="892"/>
                  </a:lnTo>
                  <a:cubicBezTo>
                    <a:pt x="4463" y="347"/>
                    <a:pt x="3959" y="0"/>
                    <a:pt x="34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5"/>
            <p:cNvSpPr/>
            <p:nvPr/>
          </p:nvSpPr>
          <p:spPr>
            <a:xfrm rot="860262">
              <a:off x="5411034" y="44502"/>
              <a:ext cx="716483" cy="1795832"/>
            </a:xfrm>
            <a:custGeom>
              <a:avLst/>
              <a:gdLst/>
              <a:ahLst/>
              <a:cxnLst/>
              <a:rect l="l" t="t" r="r" b="b"/>
              <a:pathLst>
                <a:path w="22857" h="57290" extrusionOk="0">
                  <a:moveTo>
                    <a:pt x="5938" y="202"/>
                  </a:moveTo>
                  <a:cubicBezTo>
                    <a:pt x="6474" y="202"/>
                    <a:pt x="6952" y="548"/>
                    <a:pt x="7122" y="1059"/>
                  </a:cubicBezTo>
                  <a:lnTo>
                    <a:pt x="15097" y="25289"/>
                  </a:lnTo>
                  <a:cubicBezTo>
                    <a:pt x="16271" y="28857"/>
                    <a:pt x="16612" y="32981"/>
                    <a:pt x="16890" y="36291"/>
                  </a:cubicBezTo>
                  <a:cubicBezTo>
                    <a:pt x="17061" y="38362"/>
                    <a:pt x="17197" y="39995"/>
                    <a:pt x="17495" y="40892"/>
                  </a:cubicBezTo>
                  <a:lnTo>
                    <a:pt x="22427" y="55885"/>
                  </a:lnTo>
                  <a:cubicBezTo>
                    <a:pt x="22583" y="56363"/>
                    <a:pt x="22325" y="56875"/>
                    <a:pt x="21847" y="57031"/>
                  </a:cubicBezTo>
                  <a:cubicBezTo>
                    <a:pt x="21752" y="57063"/>
                    <a:pt x="21655" y="57078"/>
                    <a:pt x="21560" y="57078"/>
                  </a:cubicBezTo>
                  <a:cubicBezTo>
                    <a:pt x="21179" y="57078"/>
                    <a:pt x="20826" y="56833"/>
                    <a:pt x="20697" y="56451"/>
                  </a:cubicBezTo>
                  <a:lnTo>
                    <a:pt x="15764" y="41462"/>
                  </a:lnTo>
                  <a:cubicBezTo>
                    <a:pt x="15467" y="40570"/>
                    <a:pt x="14609" y="39181"/>
                    <a:pt x="13517" y="37412"/>
                  </a:cubicBezTo>
                  <a:cubicBezTo>
                    <a:pt x="11772" y="34580"/>
                    <a:pt x="9598" y="31061"/>
                    <a:pt x="8424" y="27493"/>
                  </a:cubicBezTo>
                  <a:lnTo>
                    <a:pt x="449" y="3258"/>
                  </a:lnTo>
                  <a:cubicBezTo>
                    <a:pt x="230" y="2605"/>
                    <a:pt x="586" y="1898"/>
                    <a:pt x="1244" y="1678"/>
                  </a:cubicBezTo>
                  <a:lnTo>
                    <a:pt x="5543" y="265"/>
                  </a:lnTo>
                  <a:cubicBezTo>
                    <a:pt x="5670" y="221"/>
                    <a:pt x="5801" y="202"/>
                    <a:pt x="5938" y="202"/>
                  </a:cubicBezTo>
                  <a:close/>
                  <a:moveTo>
                    <a:pt x="5934" y="0"/>
                  </a:moveTo>
                  <a:cubicBezTo>
                    <a:pt x="5782" y="0"/>
                    <a:pt x="5627" y="24"/>
                    <a:pt x="5475" y="75"/>
                  </a:cubicBezTo>
                  <a:lnTo>
                    <a:pt x="1176" y="1488"/>
                  </a:lnTo>
                  <a:cubicBezTo>
                    <a:pt x="415" y="1742"/>
                    <a:pt x="1" y="2566"/>
                    <a:pt x="249" y="3326"/>
                  </a:cubicBezTo>
                  <a:lnTo>
                    <a:pt x="8229" y="27556"/>
                  </a:lnTo>
                  <a:cubicBezTo>
                    <a:pt x="9408" y="31148"/>
                    <a:pt x="11592" y="34682"/>
                    <a:pt x="13347" y="37519"/>
                  </a:cubicBezTo>
                  <a:cubicBezTo>
                    <a:pt x="14429" y="39279"/>
                    <a:pt x="15282" y="40658"/>
                    <a:pt x="15569" y="41531"/>
                  </a:cubicBezTo>
                  <a:lnTo>
                    <a:pt x="20507" y="56519"/>
                  </a:lnTo>
                  <a:cubicBezTo>
                    <a:pt x="20653" y="56977"/>
                    <a:pt x="21082" y="57284"/>
                    <a:pt x="21560" y="57284"/>
                  </a:cubicBezTo>
                  <a:lnTo>
                    <a:pt x="21560" y="57289"/>
                  </a:lnTo>
                  <a:cubicBezTo>
                    <a:pt x="22320" y="57284"/>
                    <a:pt x="22856" y="56548"/>
                    <a:pt x="22622" y="55827"/>
                  </a:cubicBezTo>
                  <a:lnTo>
                    <a:pt x="17690" y="40833"/>
                  </a:lnTo>
                  <a:cubicBezTo>
                    <a:pt x="17397" y="39961"/>
                    <a:pt x="17266" y="38338"/>
                    <a:pt x="17095" y="36281"/>
                  </a:cubicBezTo>
                  <a:cubicBezTo>
                    <a:pt x="16817" y="32957"/>
                    <a:pt x="16471" y="28818"/>
                    <a:pt x="15291" y="25231"/>
                  </a:cubicBezTo>
                  <a:lnTo>
                    <a:pt x="7312" y="1001"/>
                  </a:lnTo>
                  <a:cubicBezTo>
                    <a:pt x="7113" y="388"/>
                    <a:pt x="6545" y="0"/>
                    <a:pt x="5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5"/>
            <p:cNvSpPr/>
            <p:nvPr/>
          </p:nvSpPr>
          <p:spPr>
            <a:xfrm rot="860262">
              <a:off x="5824023" y="1708459"/>
              <a:ext cx="62379" cy="25986"/>
            </a:xfrm>
            <a:custGeom>
              <a:avLst/>
              <a:gdLst/>
              <a:ahLst/>
              <a:cxnLst/>
              <a:rect l="l" t="t" r="r" b="b"/>
              <a:pathLst>
                <a:path w="1990" h="829" extrusionOk="0">
                  <a:moveTo>
                    <a:pt x="1921" y="0"/>
                  </a:moveTo>
                  <a:lnTo>
                    <a:pt x="0" y="634"/>
                  </a:lnTo>
                  <a:lnTo>
                    <a:pt x="64" y="829"/>
                  </a:lnTo>
                  <a:lnTo>
                    <a:pt x="1960" y="205"/>
                  </a:lnTo>
                  <a:lnTo>
                    <a:pt x="1989" y="195"/>
                  </a:lnTo>
                  <a:lnTo>
                    <a:pt x="19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5"/>
            <p:cNvSpPr/>
            <p:nvPr/>
          </p:nvSpPr>
          <p:spPr>
            <a:xfrm rot="860262">
              <a:off x="5640147" y="125917"/>
              <a:ext cx="218672" cy="82441"/>
            </a:xfrm>
            <a:custGeom>
              <a:avLst/>
              <a:gdLst/>
              <a:ahLst/>
              <a:cxnLst/>
              <a:rect l="l" t="t" r="r" b="b"/>
              <a:pathLst>
                <a:path w="6976" h="2630" extrusionOk="0">
                  <a:moveTo>
                    <a:pt x="3475" y="0"/>
                  </a:moveTo>
                  <a:cubicBezTo>
                    <a:pt x="3331" y="0"/>
                    <a:pt x="3186" y="23"/>
                    <a:pt x="3042" y="70"/>
                  </a:cubicBezTo>
                  <a:cubicBezTo>
                    <a:pt x="2350" y="299"/>
                    <a:pt x="1955" y="1025"/>
                    <a:pt x="2146" y="1727"/>
                  </a:cubicBezTo>
                  <a:lnTo>
                    <a:pt x="20" y="2429"/>
                  </a:lnTo>
                  <a:lnTo>
                    <a:pt x="1" y="2434"/>
                  </a:lnTo>
                  <a:lnTo>
                    <a:pt x="64" y="2629"/>
                  </a:lnTo>
                  <a:lnTo>
                    <a:pt x="2404" y="1859"/>
                  </a:lnTo>
                  <a:lnTo>
                    <a:pt x="2375" y="1761"/>
                  </a:lnTo>
                  <a:cubicBezTo>
                    <a:pt x="2170" y="1147"/>
                    <a:pt x="2506" y="484"/>
                    <a:pt x="3120" y="284"/>
                  </a:cubicBezTo>
                  <a:cubicBezTo>
                    <a:pt x="3242" y="244"/>
                    <a:pt x="3365" y="224"/>
                    <a:pt x="3486" y="224"/>
                  </a:cubicBezTo>
                  <a:cubicBezTo>
                    <a:pt x="3975" y="224"/>
                    <a:pt x="4432" y="538"/>
                    <a:pt x="4592" y="1030"/>
                  </a:cubicBezTo>
                  <a:lnTo>
                    <a:pt x="4627" y="1128"/>
                  </a:lnTo>
                  <a:lnTo>
                    <a:pt x="6952" y="358"/>
                  </a:lnTo>
                  <a:lnTo>
                    <a:pt x="6976" y="353"/>
                  </a:lnTo>
                  <a:lnTo>
                    <a:pt x="6913" y="158"/>
                  </a:lnTo>
                  <a:lnTo>
                    <a:pt x="4748" y="869"/>
                  </a:lnTo>
                  <a:cubicBezTo>
                    <a:pt x="4540" y="332"/>
                    <a:pt x="4024" y="0"/>
                    <a:pt x="34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5"/>
            <p:cNvSpPr/>
            <p:nvPr/>
          </p:nvSpPr>
          <p:spPr>
            <a:xfrm rot="860262">
              <a:off x="5735338" y="729930"/>
              <a:ext cx="106076" cy="61470"/>
            </a:xfrm>
            <a:custGeom>
              <a:avLst/>
              <a:gdLst/>
              <a:ahLst/>
              <a:cxnLst/>
              <a:rect l="l" t="t" r="r" b="b"/>
              <a:pathLst>
                <a:path w="3384" h="1961" extrusionOk="0">
                  <a:moveTo>
                    <a:pt x="3120" y="1"/>
                  </a:moveTo>
                  <a:lnTo>
                    <a:pt x="2925" y="64"/>
                  </a:lnTo>
                  <a:lnTo>
                    <a:pt x="3047" y="440"/>
                  </a:lnTo>
                  <a:cubicBezTo>
                    <a:pt x="3154" y="761"/>
                    <a:pt x="2979" y="1103"/>
                    <a:pt x="2662" y="1210"/>
                  </a:cubicBezTo>
                  <a:lnTo>
                    <a:pt x="1083" y="1726"/>
                  </a:lnTo>
                  <a:cubicBezTo>
                    <a:pt x="1019" y="1748"/>
                    <a:pt x="955" y="1758"/>
                    <a:pt x="892" y="1758"/>
                  </a:cubicBezTo>
                  <a:cubicBezTo>
                    <a:pt x="639" y="1758"/>
                    <a:pt x="403" y="1595"/>
                    <a:pt x="317" y="1341"/>
                  </a:cubicBezTo>
                  <a:lnTo>
                    <a:pt x="196" y="961"/>
                  </a:lnTo>
                  <a:lnTo>
                    <a:pt x="1" y="1025"/>
                  </a:lnTo>
                  <a:lnTo>
                    <a:pt x="122" y="1405"/>
                  </a:lnTo>
                  <a:cubicBezTo>
                    <a:pt x="235" y="1736"/>
                    <a:pt x="542" y="1960"/>
                    <a:pt x="897" y="1960"/>
                  </a:cubicBezTo>
                  <a:cubicBezTo>
                    <a:pt x="980" y="1960"/>
                    <a:pt x="1068" y="1951"/>
                    <a:pt x="1146" y="1921"/>
                  </a:cubicBezTo>
                  <a:lnTo>
                    <a:pt x="2725" y="1400"/>
                  </a:lnTo>
                  <a:cubicBezTo>
                    <a:pt x="3149" y="1263"/>
                    <a:pt x="3383" y="800"/>
                    <a:pt x="3242" y="376"/>
                  </a:cubicBezTo>
                  <a:lnTo>
                    <a:pt x="3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5"/>
            <p:cNvSpPr/>
            <p:nvPr/>
          </p:nvSpPr>
          <p:spPr>
            <a:xfrm rot="860262">
              <a:off x="5681457" y="427598"/>
              <a:ext cx="193313" cy="326315"/>
            </a:xfrm>
            <a:custGeom>
              <a:avLst/>
              <a:gdLst/>
              <a:ahLst/>
              <a:cxnLst/>
              <a:rect l="l" t="t" r="r" b="b"/>
              <a:pathLst>
                <a:path w="6167" h="10410" extrusionOk="0">
                  <a:moveTo>
                    <a:pt x="2493" y="0"/>
                  </a:moveTo>
                  <a:cubicBezTo>
                    <a:pt x="2409" y="0"/>
                    <a:pt x="2322" y="14"/>
                    <a:pt x="2238" y="42"/>
                  </a:cubicBezTo>
                  <a:lnTo>
                    <a:pt x="658" y="559"/>
                  </a:lnTo>
                  <a:cubicBezTo>
                    <a:pt x="234" y="700"/>
                    <a:pt x="0" y="1158"/>
                    <a:pt x="142" y="1587"/>
                  </a:cubicBezTo>
                  <a:lnTo>
                    <a:pt x="3047" y="10410"/>
                  </a:lnTo>
                  <a:lnTo>
                    <a:pt x="3242" y="10346"/>
                  </a:lnTo>
                  <a:lnTo>
                    <a:pt x="337" y="1519"/>
                  </a:lnTo>
                  <a:cubicBezTo>
                    <a:pt x="229" y="1202"/>
                    <a:pt x="405" y="861"/>
                    <a:pt x="722" y="754"/>
                  </a:cubicBezTo>
                  <a:lnTo>
                    <a:pt x="2301" y="232"/>
                  </a:lnTo>
                  <a:cubicBezTo>
                    <a:pt x="2363" y="212"/>
                    <a:pt x="2426" y="203"/>
                    <a:pt x="2489" y="203"/>
                  </a:cubicBezTo>
                  <a:cubicBezTo>
                    <a:pt x="2744" y="203"/>
                    <a:pt x="2984" y="364"/>
                    <a:pt x="3066" y="622"/>
                  </a:cubicBezTo>
                  <a:lnTo>
                    <a:pt x="5971" y="9450"/>
                  </a:lnTo>
                  <a:lnTo>
                    <a:pt x="6166" y="9386"/>
                  </a:lnTo>
                  <a:lnTo>
                    <a:pt x="3261" y="559"/>
                  </a:lnTo>
                  <a:cubicBezTo>
                    <a:pt x="3148" y="216"/>
                    <a:pt x="2832" y="0"/>
                    <a:pt x="2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5"/>
            <p:cNvSpPr/>
            <p:nvPr/>
          </p:nvSpPr>
          <p:spPr>
            <a:xfrm rot="860262">
              <a:off x="5737265" y="728785"/>
              <a:ext cx="101186" cy="46800"/>
            </a:xfrm>
            <a:custGeom>
              <a:avLst/>
              <a:gdLst/>
              <a:ahLst/>
              <a:cxnLst/>
              <a:rect l="l" t="t" r="r" b="b"/>
              <a:pathLst>
                <a:path w="3228" h="1493" extrusionOk="0">
                  <a:moveTo>
                    <a:pt x="3115" y="1"/>
                  </a:moveTo>
                  <a:lnTo>
                    <a:pt x="3003" y="54"/>
                  </a:lnTo>
                  <a:lnTo>
                    <a:pt x="2925" y="54"/>
                  </a:lnTo>
                  <a:lnTo>
                    <a:pt x="2930" y="83"/>
                  </a:lnTo>
                  <a:cubicBezTo>
                    <a:pt x="3003" y="322"/>
                    <a:pt x="2872" y="576"/>
                    <a:pt x="2633" y="654"/>
                  </a:cubicBezTo>
                  <a:lnTo>
                    <a:pt x="771" y="1268"/>
                  </a:lnTo>
                  <a:cubicBezTo>
                    <a:pt x="723" y="1283"/>
                    <a:pt x="675" y="1291"/>
                    <a:pt x="627" y="1291"/>
                  </a:cubicBezTo>
                  <a:cubicBezTo>
                    <a:pt x="437" y="1291"/>
                    <a:pt x="262" y="1172"/>
                    <a:pt x="196" y="985"/>
                  </a:cubicBezTo>
                  <a:lnTo>
                    <a:pt x="171" y="946"/>
                  </a:lnTo>
                  <a:lnTo>
                    <a:pt x="132" y="985"/>
                  </a:lnTo>
                  <a:lnTo>
                    <a:pt x="1" y="1044"/>
                  </a:lnTo>
                  <a:lnTo>
                    <a:pt x="10" y="1073"/>
                  </a:lnTo>
                  <a:lnTo>
                    <a:pt x="15" y="1073"/>
                  </a:lnTo>
                  <a:cubicBezTo>
                    <a:pt x="113" y="1326"/>
                    <a:pt x="357" y="1492"/>
                    <a:pt x="629" y="1492"/>
                  </a:cubicBezTo>
                  <a:cubicBezTo>
                    <a:pt x="698" y="1492"/>
                    <a:pt x="766" y="1482"/>
                    <a:pt x="829" y="1463"/>
                  </a:cubicBezTo>
                  <a:lnTo>
                    <a:pt x="2696" y="849"/>
                  </a:lnTo>
                  <a:cubicBezTo>
                    <a:pt x="3037" y="737"/>
                    <a:pt x="3227" y="371"/>
                    <a:pt x="3120" y="25"/>
                  </a:cubicBezTo>
                  <a:lnTo>
                    <a:pt x="3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5"/>
            <p:cNvSpPr/>
            <p:nvPr/>
          </p:nvSpPr>
          <p:spPr>
            <a:xfrm rot="860262">
              <a:off x="5677981" y="226864"/>
              <a:ext cx="156794" cy="142030"/>
            </a:xfrm>
            <a:custGeom>
              <a:avLst/>
              <a:gdLst/>
              <a:ahLst/>
              <a:cxnLst/>
              <a:rect l="l" t="t" r="r" b="b"/>
              <a:pathLst>
                <a:path w="5002" h="4531" extrusionOk="0">
                  <a:moveTo>
                    <a:pt x="2547" y="205"/>
                  </a:moveTo>
                  <a:cubicBezTo>
                    <a:pt x="2865" y="205"/>
                    <a:pt x="3182" y="279"/>
                    <a:pt x="3471" y="427"/>
                  </a:cubicBezTo>
                  <a:cubicBezTo>
                    <a:pt x="4348" y="870"/>
                    <a:pt x="4787" y="1869"/>
                    <a:pt x="4528" y="2820"/>
                  </a:cubicBezTo>
                  <a:cubicBezTo>
                    <a:pt x="4279" y="3715"/>
                    <a:pt x="3461" y="4327"/>
                    <a:pt x="2543" y="4327"/>
                  </a:cubicBezTo>
                  <a:cubicBezTo>
                    <a:pt x="2492" y="4327"/>
                    <a:pt x="2440" y="4325"/>
                    <a:pt x="2389" y="4321"/>
                  </a:cubicBezTo>
                  <a:cubicBezTo>
                    <a:pt x="1409" y="4248"/>
                    <a:pt x="614" y="3492"/>
                    <a:pt x="497" y="2518"/>
                  </a:cubicBezTo>
                  <a:cubicBezTo>
                    <a:pt x="376" y="1543"/>
                    <a:pt x="965" y="617"/>
                    <a:pt x="1896" y="310"/>
                  </a:cubicBezTo>
                  <a:cubicBezTo>
                    <a:pt x="2109" y="240"/>
                    <a:pt x="2328" y="205"/>
                    <a:pt x="2547" y="205"/>
                  </a:cubicBezTo>
                  <a:close/>
                  <a:moveTo>
                    <a:pt x="2543" y="1"/>
                  </a:moveTo>
                  <a:cubicBezTo>
                    <a:pt x="2309" y="1"/>
                    <a:pt x="2070" y="37"/>
                    <a:pt x="1833" y="115"/>
                  </a:cubicBezTo>
                  <a:cubicBezTo>
                    <a:pt x="649" y="509"/>
                    <a:pt x="0" y="1786"/>
                    <a:pt x="390" y="2971"/>
                  </a:cubicBezTo>
                  <a:cubicBezTo>
                    <a:pt x="697" y="3902"/>
                    <a:pt x="1565" y="4531"/>
                    <a:pt x="2545" y="4531"/>
                  </a:cubicBezTo>
                  <a:cubicBezTo>
                    <a:pt x="3939" y="4531"/>
                    <a:pt x="5001" y="3283"/>
                    <a:pt x="4777" y="1908"/>
                  </a:cubicBezTo>
                  <a:cubicBezTo>
                    <a:pt x="4597" y="775"/>
                    <a:pt x="3621" y="1"/>
                    <a:pt x="2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5"/>
            <p:cNvSpPr/>
            <p:nvPr/>
          </p:nvSpPr>
          <p:spPr>
            <a:xfrm rot="860262">
              <a:off x="5692935" y="239518"/>
              <a:ext cx="128551" cy="116922"/>
            </a:xfrm>
            <a:custGeom>
              <a:avLst/>
              <a:gdLst/>
              <a:ahLst/>
              <a:cxnLst/>
              <a:rect l="l" t="t" r="r" b="b"/>
              <a:pathLst>
                <a:path w="4101" h="3730" extrusionOk="0">
                  <a:moveTo>
                    <a:pt x="2068" y="215"/>
                  </a:moveTo>
                  <a:cubicBezTo>
                    <a:pt x="3130" y="220"/>
                    <a:pt x="3920" y="1214"/>
                    <a:pt x="3671" y="2252"/>
                  </a:cubicBezTo>
                  <a:cubicBezTo>
                    <a:pt x="3486" y="3028"/>
                    <a:pt x="2797" y="3523"/>
                    <a:pt x="2064" y="3523"/>
                  </a:cubicBezTo>
                  <a:cubicBezTo>
                    <a:pt x="1816" y="3523"/>
                    <a:pt x="1562" y="3466"/>
                    <a:pt x="1322" y="3344"/>
                  </a:cubicBezTo>
                  <a:cubicBezTo>
                    <a:pt x="1" y="2681"/>
                    <a:pt x="147" y="761"/>
                    <a:pt x="1546" y="298"/>
                  </a:cubicBezTo>
                  <a:cubicBezTo>
                    <a:pt x="1712" y="244"/>
                    <a:pt x="1887" y="215"/>
                    <a:pt x="2068" y="215"/>
                  </a:cubicBezTo>
                  <a:close/>
                  <a:moveTo>
                    <a:pt x="2063" y="0"/>
                  </a:moveTo>
                  <a:cubicBezTo>
                    <a:pt x="1963" y="0"/>
                    <a:pt x="1862" y="8"/>
                    <a:pt x="1761" y="25"/>
                  </a:cubicBezTo>
                  <a:cubicBezTo>
                    <a:pt x="800" y="181"/>
                    <a:pt x="123" y="1043"/>
                    <a:pt x="201" y="2013"/>
                  </a:cubicBezTo>
                  <a:cubicBezTo>
                    <a:pt x="279" y="2983"/>
                    <a:pt x="1088" y="3729"/>
                    <a:pt x="2063" y="3729"/>
                  </a:cubicBezTo>
                  <a:cubicBezTo>
                    <a:pt x="2258" y="3724"/>
                    <a:pt x="2458" y="3695"/>
                    <a:pt x="2643" y="3632"/>
                  </a:cubicBezTo>
                  <a:cubicBezTo>
                    <a:pt x="3569" y="3325"/>
                    <a:pt x="4100" y="2364"/>
                    <a:pt x="3871" y="1419"/>
                  </a:cubicBezTo>
                  <a:cubicBezTo>
                    <a:pt x="3662" y="573"/>
                    <a:pt x="290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5"/>
            <p:cNvSpPr/>
            <p:nvPr/>
          </p:nvSpPr>
          <p:spPr>
            <a:xfrm rot="860262">
              <a:off x="5753520" y="528632"/>
              <a:ext cx="46769" cy="33070"/>
            </a:xfrm>
            <a:custGeom>
              <a:avLst/>
              <a:gdLst/>
              <a:ahLst/>
              <a:cxnLst/>
              <a:rect l="l" t="t" r="r" b="b"/>
              <a:pathLst>
                <a:path w="1492" h="1055" extrusionOk="0">
                  <a:moveTo>
                    <a:pt x="1199" y="1"/>
                  </a:moveTo>
                  <a:lnTo>
                    <a:pt x="1087" y="88"/>
                  </a:lnTo>
                  <a:cubicBezTo>
                    <a:pt x="1165" y="147"/>
                    <a:pt x="1224" y="230"/>
                    <a:pt x="1258" y="322"/>
                  </a:cubicBezTo>
                  <a:cubicBezTo>
                    <a:pt x="1307" y="483"/>
                    <a:pt x="1238" y="581"/>
                    <a:pt x="1136" y="615"/>
                  </a:cubicBezTo>
                  <a:cubicBezTo>
                    <a:pt x="1114" y="622"/>
                    <a:pt x="1093" y="625"/>
                    <a:pt x="1073" y="625"/>
                  </a:cubicBezTo>
                  <a:cubicBezTo>
                    <a:pt x="949" y="625"/>
                    <a:pt x="857" y="505"/>
                    <a:pt x="819" y="396"/>
                  </a:cubicBezTo>
                  <a:lnTo>
                    <a:pt x="790" y="298"/>
                  </a:lnTo>
                  <a:lnTo>
                    <a:pt x="658" y="337"/>
                  </a:lnTo>
                  <a:lnTo>
                    <a:pt x="687" y="435"/>
                  </a:lnTo>
                  <a:cubicBezTo>
                    <a:pt x="741" y="605"/>
                    <a:pt x="722" y="795"/>
                    <a:pt x="536" y="859"/>
                  </a:cubicBezTo>
                  <a:cubicBezTo>
                    <a:pt x="512" y="866"/>
                    <a:pt x="484" y="871"/>
                    <a:pt x="456" y="871"/>
                  </a:cubicBezTo>
                  <a:cubicBezTo>
                    <a:pt x="358" y="871"/>
                    <a:pt x="247" y="817"/>
                    <a:pt x="190" y="644"/>
                  </a:cubicBezTo>
                  <a:cubicBezTo>
                    <a:pt x="161" y="542"/>
                    <a:pt x="156" y="435"/>
                    <a:pt x="181" y="327"/>
                  </a:cubicBezTo>
                  <a:lnTo>
                    <a:pt x="25" y="322"/>
                  </a:lnTo>
                  <a:lnTo>
                    <a:pt x="25" y="322"/>
                  </a:lnTo>
                  <a:cubicBezTo>
                    <a:pt x="0" y="444"/>
                    <a:pt x="5" y="566"/>
                    <a:pt x="44" y="688"/>
                  </a:cubicBezTo>
                  <a:cubicBezTo>
                    <a:pt x="126" y="939"/>
                    <a:pt x="294" y="1054"/>
                    <a:pt x="465" y="1054"/>
                  </a:cubicBezTo>
                  <a:cubicBezTo>
                    <a:pt x="507" y="1054"/>
                    <a:pt x="549" y="1047"/>
                    <a:pt x="590" y="1034"/>
                  </a:cubicBezTo>
                  <a:cubicBezTo>
                    <a:pt x="756" y="980"/>
                    <a:pt x="858" y="810"/>
                    <a:pt x="834" y="639"/>
                  </a:cubicBezTo>
                  <a:lnTo>
                    <a:pt x="834" y="639"/>
                  </a:lnTo>
                  <a:cubicBezTo>
                    <a:pt x="918" y="746"/>
                    <a:pt x="1016" y="797"/>
                    <a:pt x="1118" y="797"/>
                  </a:cubicBezTo>
                  <a:cubicBezTo>
                    <a:pt x="1151" y="797"/>
                    <a:pt x="1185" y="791"/>
                    <a:pt x="1219" y="781"/>
                  </a:cubicBezTo>
                  <a:cubicBezTo>
                    <a:pt x="1375" y="727"/>
                    <a:pt x="1492" y="561"/>
                    <a:pt x="1409" y="308"/>
                  </a:cubicBezTo>
                  <a:cubicBezTo>
                    <a:pt x="1370" y="186"/>
                    <a:pt x="1297" y="84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5"/>
            <p:cNvSpPr/>
            <p:nvPr/>
          </p:nvSpPr>
          <p:spPr>
            <a:xfrm rot="860262">
              <a:off x="5755060" y="572282"/>
              <a:ext cx="47991" cy="31346"/>
            </a:xfrm>
            <a:custGeom>
              <a:avLst/>
              <a:gdLst/>
              <a:ahLst/>
              <a:cxnLst/>
              <a:rect l="l" t="t" r="r" b="b"/>
              <a:pathLst>
                <a:path w="1531" h="1000" extrusionOk="0">
                  <a:moveTo>
                    <a:pt x="554" y="229"/>
                  </a:moveTo>
                  <a:cubicBezTo>
                    <a:pt x="566" y="229"/>
                    <a:pt x="578" y="230"/>
                    <a:pt x="590" y="232"/>
                  </a:cubicBezTo>
                  <a:cubicBezTo>
                    <a:pt x="702" y="252"/>
                    <a:pt x="795" y="325"/>
                    <a:pt x="834" y="432"/>
                  </a:cubicBezTo>
                  <a:cubicBezTo>
                    <a:pt x="887" y="598"/>
                    <a:pt x="809" y="739"/>
                    <a:pt x="624" y="798"/>
                  </a:cubicBezTo>
                  <a:cubicBezTo>
                    <a:pt x="575" y="814"/>
                    <a:pt x="527" y="822"/>
                    <a:pt x="484" y="822"/>
                  </a:cubicBezTo>
                  <a:cubicBezTo>
                    <a:pt x="360" y="822"/>
                    <a:pt x="264" y="758"/>
                    <a:pt x="225" y="647"/>
                  </a:cubicBezTo>
                  <a:cubicBezTo>
                    <a:pt x="166" y="461"/>
                    <a:pt x="293" y="310"/>
                    <a:pt x="507" y="237"/>
                  </a:cubicBezTo>
                  <a:cubicBezTo>
                    <a:pt x="521" y="232"/>
                    <a:pt x="537" y="229"/>
                    <a:pt x="554" y="229"/>
                  </a:cubicBezTo>
                  <a:close/>
                  <a:moveTo>
                    <a:pt x="788" y="0"/>
                  </a:moveTo>
                  <a:cubicBezTo>
                    <a:pt x="688" y="0"/>
                    <a:pt x="588" y="17"/>
                    <a:pt x="493" y="52"/>
                  </a:cubicBezTo>
                  <a:cubicBezTo>
                    <a:pt x="156" y="159"/>
                    <a:pt x="0" y="418"/>
                    <a:pt x="88" y="691"/>
                  </a:cubicBezTo>
                  <a:cubicBezTo>
                    <a:pt x="156" y="898"/>
                    <a:pt x="334" y="1000"/>
                    <a:pt x="522" y="1000"/>
                  </a:cubicBezTo>
                  <a:cubicBezTo>
                    <a:pt x="577" y="1000"/>
                    <a:pt x="633" y="991"/>
                    <a:pt x="688" y="973"/>
                  </a:cubicBezTo>
                  <a:cubicBezTo>
                    <a:pt x="941" y="890"/>
                    <a:pt x="1053" y="676"/>
                    <a:pt x="980" y="447"/>
                  </a:cubicBezTo>
                  <a:cubicBezTo>
                    <a:pt x="941" y="320"/>
                    <a:pt x="848" y="223"/>
                    <a:pt x="727" y="179"/>
                  </a:cubicBezTo>
                  <a:lnTo>
                    <a:pt x="727" y="174"/>
                  </a:lnTo>
                  <a:cubicBezTo>
                    <a:pt x="762" y="167"/>
                    <a:pt x="798" y="164"/>
                    <a:pt x="833" y="164"/>
                  </a:cubicBezTo>
                  <a:cubicBezTo>
                    <a:pt x="1045" y="164"/>
                    <a:pt x="1244" y="285"/>
                    <a:pt x="1336" y="481"/>
                  </a:cubicBezTo>
                  <a:cubicBezTo>
                    <a:pt x="1360" y="520"/>
                    <a:pt x="1375" y="564"/>
                    <a:pt x="1389" y="608"/>
                  </a:cubicBezTo>
                  <a:lnTo>
                    <a:pt x="1531" y="559"/>
                  </a:lnTo>
                  <a:cubicBezTo>
                    <a:pt x="1516" y="515"/>
                    <a:pt x="1497" y="476"/>
                    <a:pt x="1477" y="437"/>
                  </a:cubicBezTo>
                  <a:cubicBezTo>
                    <a:pt x="1409" y="286"/>
                    <a:pt x="1297" y="159"/>
                    <a:pt x="1151" y="81"/>
                  </a:cubicBezTo>
                  <a:cubicBezTo>
                    <a:pt x="1037" y="27"/>
                    <a:pt x="913" y="0"/>
                    <a:pt x="7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5"/>
            <p:cNvSpPr/>
            <p:nvPr/>
          </p:nvSpPr>
          <p:spPr>
            <a:xfrm rot="860262">
              <a:off x="5758423" y="614629"/>
              <a:ext cx="9498" cy="7899"/>
            </a:xfrm>
            <a:custGeom>
              <a:avLst/>
              <a:gdLst/>
              <a:ahLst/>
              <a:cxnLst/>
              <a:rect l="l" t="t" r="r" b="b"/>
              <a:pathLst>
                <a:path w="303" h="252" extrusionOk="0">
                  <a:moveTo>
                    <a:pt x="146" y="0"/>
                  </a:moveTo>
                  <a:cubicBezTo>
                    <a:pt x="136" y="0"/>
                    <a:pt x="124" y="2"/>
                    <a:pt x="113" y="5"/>
                  </a:cubicBezTo>
                  <a:cubicBezTo>
                    <a:pt x="40" y="20"/>
                    <a:pt x="1" y="98"/>
                    <a:pt x="25" y="166"/>
                  </a:cubicBezTo>
                  <a:cubicBezTo>
                    <a:pt x="41" y="222"/>
                    <a:pt x="93" y="252"/>
                    <a:pt x="145" y="252"/>
                  </a:cubicBezTo>
                  <a:cubicBezTo>
                    <a:pt x="187" y="252"/>
                    <a:pt x="230" y="232"/>
                    <a:pt x="254" y="190"/>
                  </a:cubicBezTo>
                  <a:cubicBezTo>
                    <a:pt x="302" y="103"/>
                    <a:pt x="237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5"/>
            <p:cNvSpPr/>
            <p:nvPr/>
          </p:nvSpPr>
          <p:spPr>
            <a:xfrm rot="860262">
              <a:off x="5760528" y="628318"/>
              <a:ext cx="48493" cy="26927"/>
            </a:xfrm>
            <a:custGeom>
              <a:avLst/>
              <a:gdLst/>
              <a:ahLst/>
              <a:cxnLst/>
              <a:rect l="l" t="t" r="r" b="b"/>
              <a:pathLst>
                <a:path w="1547" h="859" extrusionOk="0">
                  <a:moveTo>
                    <a:pt x="1283" y="1"/>
                  </a:moveTo>
                  <a:lnTo>
                    <a:pt x="1137" y="50"/>
                  </a:lnTo>
                  <a:lnTo>
                    <a:pt x="1337" y="688"/>
                  </a:lnTo>
                  <a:lnTo>
                    <a:pt x="1332" y="688"/>
                  </a:lnTo>
                  <a:lnTo>
                    <a:pt x="1" y="493"/>
                  </a:lnTo>
                  <a:lnTo>
                    <a:pt x="59" y="673"/>
                  </a:lnTo>
                  <a:lnTo>
                    <a:pt x="1429" y="859"/>
                  </a:lnTo>
                  <a:lnTo>
                    <a:pt x="1546" y="820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5"/>
          <p:cNvGrpSpPr/>
          <p:nvPr/>
        </p:nvGrpSpPr>
        <p:grpSpPr>
          <a:xfrm rot="598520">
            <a:off x="6101083" y="-7715"/>
            <a:ext cx="2610774" cy="3213139"/>
            <a:chOff x="5895255" y="99955"/>
            <a:chExt cx="2194321" cy="2700601"/>
          </a:xfrm>
        </p:grpSpPr>
        <p:sp>
          <p:nvSpPr>
            <p:cNvPr id="944" name="Google Shape;944;p35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5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5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5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5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5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5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5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5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5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5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5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5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5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5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5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5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5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5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5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5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5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5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5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5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5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5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5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5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5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5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5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5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5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5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5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5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5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5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5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5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5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5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5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5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5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5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5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5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5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5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5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5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5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5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5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5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5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5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5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5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5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5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5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5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5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5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5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5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5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5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5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5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5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5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5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5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5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5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5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5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5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5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5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5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5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5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5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5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5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5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5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5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5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5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5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5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5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5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5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5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5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5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5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5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5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5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5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5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5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5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5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5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5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5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5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5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5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5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5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5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5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5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5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5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5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5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5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5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5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5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5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5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5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5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5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5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5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5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5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5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5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5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5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5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5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5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5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5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5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5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5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5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5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5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5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5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5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5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5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5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5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5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5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5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5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2" name="Google Shape;1152;p35"/>
          <p:cNvGrpSpPr/>
          <p:nvPr/>
        </p:nvGrpSpPr>
        <p:grpSpPr>
          <a:xfrm>
            <a:off x="6556067" y="4377929"/>
            <a:ext cx="362486" cy="496218"/>
            <a:chOff x="7665335" y="2885404"/>
            <a:chExt cx="229059" cy="313566"/>
          </a:xfrm>
        </p:grpSpPr>
        <p:sp>
          <p:nvSpPr>
            <p:cNvPr id="1153" name="Google Shape;1153;p35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" name="Google Shape;1782;p47"/>
          <p:cNvSpPr txBox="1">
            <a:spLocks noGrp="1"/>
          </p:cNvSpPr>
          <p:nvPr>
            <p:ph type="title"/>
          </p:nvPr>
        </p:nvSpPr>
        <p:spPr>
          <a:xfrm>
            <a:off x="568550" y="65074"/>
            <a:ext cx="7854600" cy="1084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MANDATORY MINISTRY </a:t>
            </a:r>
            <a:r>
              <a:rPr lang="en" sz="2900" dirty="0">
                <a:solidFill>
                  <a:schemeClr val="dk2"/>
                </a:solidFill>
              </a:rPr>
              <a:t>REQUIREMENTS </a:t>
            </a:r>
            <a:r>
              <a:rPr lang="en" sz="3400" dirty="0"/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783" name="Google Shape;1783;p47"/>
          <p:cNvSpPr txBox="1">
            <a:spLocks noGrp="1"/>
          </p:cNvSpPr>
          <p:nvPr>
            <p:ph type="body" idx="1"/>
          </p:nvPr>
        </p:nvSpPr>
        <p:spPr>
          <a:xfrm>
            <a:off x="204300" y="1475940"/>
            <a:ext cx="6147300" cy="30239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ARE THEY? </a:t>
            </a:r>
            <a:endParaRPr sz="1600" b="1" dirty="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There are five Ministry-required health and safety modules that you need to complete. These modules include: </a:t>
            </a:r>
            <a:endParaRPr sz="1200" dirty="0"/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The Ministry of Health - Health &amp; Safety Awareness Training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Workplace Violence &amp; Harassment Training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Workplace Hazardous Materials Information System (WHMIS) 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Accessibility for Ontarians with Disabilities Act.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IPAC Modules </a:t>
            </a:r>
          </a:p>
          <a:p>
            <a:pPr indent="-304800">
              <a:spcBef>
                <a:spcPts val="1600"/>
              </a:spcBef>
              <a:buSzPts val="1200"/>
            </a:pPr>
            <a:r>
              <a:rPr lang="en" sz="1200" dirty="0"/>
              <a:t>These modules need to be completed through the NARs at Trent U 2023 on Blackboard and are only required in the first year.</a:t>
            </a:r>
          </a:p>
          <a:p>
            <a:pPr marL="152400" indent="0" algn="ctr">
              <a:spcBef>
                <a:spcPts val="1600"/>
              </a:spcBef>
              <a:buSzPts val="1200"/>
              <a:buNone/>
            </a:pPr>
            <a:r>
              <a:rPr lang="en-US" sz="1600" b="1" dirty="0"/>
              <a:t>Students should start this process as soon as possible!</a:t>
            </a:r>
          </a:p>
          <a:p>
            <a:pPr marL="152400" lvl="0" indent="0" algn="l" rtl="0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endParaRPr lang="en" sz="1200" dirty="0"/>
          </a:p>
        </p:txBody>
      </p:sp>
      <p:grpSp>
        <p:nvGrpSpPr>
          <p:cNvPr id="1784" name="Google Shape;1784;p47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785" name="Google Shape;1785;p47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7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7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7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47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790" name="Google Shape;1790;p4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4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4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4" name="Google Shape;1794;p47"/>
          <p:cNvGrpSpPr/>
          <p:nvPr/>
        </p:nvGrpSpPr>
        <p:grpSpPr>
          <a:xfrm rot="-462425">
            <a:off x="6683107" y="2355080"/>
            <a:ext cx="1345125" cy="1978526"/>
            <a:chOff x="5156375" y="738588"/>
            <a:chExt cx="2544329" cy="3666336"/>
          </a:xfrm>
        </p:grpSpPr>
        <p:sp>
          <p:nvSpPr>
            <p:cNvPr id="1795" name="Google Shape;1795;p47"/>
            <p:cNvSpPr/>
            <p:nvPr/>
          </p:nvSpPr>
          <p:spPr>
            <a:xfrm flipH="1">
              <a:off x="5156375" y="738588"/>
              <a:ext cx="2544329" cy="3666336"/>
            </a:xfrm>
            <a:custGeom>
              <a:avLst/>
              <a:gdLst/>
              <a:ahLst/>
              <a:cxnLst/>
              <a:rect l="l" t="t" r="r" b="b"/>
              <a:pathLst>
                <a:path w="78275" h="112793" extrusionOk="0">
                  <a:moveTo>
                    <a:pt x="43079" y="0"/>
                  </a:moveTo>
                  <a:lnTo>
                    <a:pt x="43085" y="0"/>
                  </a:lnTo>
                  <a:lnTo>
                    <a:pt x="43085" y="0"/>
                  </a:lnTo>
                  <a:lnTo>
                    <a:pt x="43091" y="0"/>
                  </a:lnTo>
                  <a:close/>
                  <a:moveTo>
                    <a:pt x="43085" y="0"/>
                  </a:moveTo>
                  <a:lnTo>
                    <a:pt x="42579" y="24"/>
                  </a:lnTo>
                  <a:lnTo>
                    <a:pt x="41578" y="179"/>
                  </a:lnTo>
                  <a:lnTo>
                    <a:pt x="41090" y="322"/>
                  </a:lnTo>
                  <a:lnTo>
                    <a:pt x="4441" y="12300"/>
                  </a:lnTo>
                  <a:lnTo>
                    <a:pt x="4132" y="12407"/>
                  </a:lnTo>
                  <a:lnTo>
                    <a:pt x="3536" y="12681"/>
                  </a:lnTo>
                  <a:lnTo>
                    <a:pt x="2977" y="12990"/>
                  </a:lnTo>
                  <a:lnTo>
                    <a:pt x="2465" y="13360"/>
                  </a:lnTo>
                  <a:lnTo>
                    <a:pt x="1988" y="13776"/>
                  </a:lnTo>
                  <a:lnTo>
                    <a:pt x="1560" y="14229"/>
                  </a:lnTo>
                  <a:lnTo>
                    <a:pt x="1179" y="14717"/>
                  </a:lnTo>
                  <a:lnTo>
                    <a:pt x="845" y="15241"/>
                  </a:lnTo>
                  <a:lnTo>
                    <a:pt x="572" y="15788"/>
                  </a:lnTo>
                  <a:lnTo>
                    <a:pt x="345" y="16372"/>
                  </a:lnTo>
                  <a:lnTo>
                    <a:pt x="167" y="16967"/>
                  </a:lnTo>
                  <a:lnTo>
                    <a:pt x="60" y="17574"/>
                  </a:lnTo>
                  <a:lnTo>
                    <a:pt x="0" y="18206"/>
                  </a:lnTo>
                  <a:lnTo>
                    <a:pt x="12" y="18837"/>
                  </a:lnTo>
                  <a:lnTo>
                    <a:pt x="83" y="19468"/>
                  </a:lnTo>
                  <a:lnTo>
                    <a:pt x="226" y="20111"/>
                  </a:lnTo>
                  <a:lnTo>
                    <a:pt x="321" y="20432"/>
                  </a:lnTo>
                  <a:lnTo>
                    <a:pt x="29064" y="108351"/>
                  </a:lnTo>
                  <a:lnTo>
                    <a:pt x="29172" y="108673"/>
                  </a:lnTo>
                  <a:lnTo>
                    <a:pt x="29433" y="109268"/>
                  </a:lnTo>
                  <a:lnTo>
                    <a:pt x="29755" y="109828"/>
                  </a:lnTo>
                  <a:lnTo>
                    <a:pt x="30124" y="110340"/>
                  </a:lnTo>
                  <a:lnTo>
                    <a:pt x="30529" y="110816"/>
                  </a:lnTo>
                  <a:lnTo>
                    <a:pt x="30981" y="111245"/>
                  </a:lnTo>
                  <a:lnTo>
                    <a:pt x="31470" y="111626"/>
                  </a:lnTo>
                  <a:lnTo>
                    <a:pt x="31993" y="111959"/>
                  </a:lnTo>
                  <a:lnTo>
                    <a:pt x="32553" y="112233"/>
                  </a:lnTo>
                  <a:lnTo>
                    <a:pt x="33125" y="112459"/>
                  </a:lnTo>
                  <a:lnTo>
                    <a:pt x="33720" y="112626"/>
                  </a:lnTo>
                  <a:lnTo>
                    <a:pt x="34339" y="112745"/>
                  </a:lnTo>
                  <a:lnTo>
                    <a:pt x="34958" y="112793"/>
                  </a:lnTo>
                  <a:lnTo>
                    <a:pt x="35589" y="112781"/>
                  </a:lnTo>
                  <a:lnTo>
                    <a:pt x="36232" y="112709"/>
                  </a:lnTo>
                  <a:lnTo>
                    <a:pt x="36863" y="112566"/>
                  </a:lnTo>
                  <a:lnTo>
                    <a:pt x="37185" y="112471"/>
                  </a:lnTo>
                  <a:lnTo>
                    <a:pt x="73834" y="100493"/>
                  </a:lnTo>
                  <a:lnTo>
                    <a:pt x="74143" y="100386"/>
                  </a:lnTo>
                  <a:lnTo>
                    <a:pt x="74739" y="100124"/>
                  </a:lnTo>
                  <a:lnTo>
                    <a:pt x="75298" y="99802"/>
                  </a:lnTo>
                  <a:lnTo>
                    <a:pt x="75810" y="99433"/>
                  </a:lnTo>
                  <a:lnTo>
                    <a:pt x="76287" y="99028"/>
                  </a:lnTo>
                  <a:lnTo>
                    <a:pt x="76715" y="98576"/>
                  </a:lnTo>
                  <a:lnTo>
                    <a:pt x="77096" y="98088"/>
                  </a:lnTo>
                  <a:lnTo>
                    <a:pt x="77430" y="97564"/>
                  </a:lnTo>
                  <a:lnTo>
                    <a:pt x="77703" y="97004"/>
                  </a:lnTo>
                  <a:lnTo>
                    <a:pt x="77930" y="96433"/>
                  </a:lnTo>
                  <a:lnTo>
                    <a:pt x="78108" y="95837"/>
                  </a:lnTo>
                  <a:lnTo>
                    <a:pt x="78215" y="95218"/>
                  </a:lnTo>
                  <a:lnTo>
                    <a:pt x="78275" y="94599"/>
                  </a:lnTo>
                  <a:lnTo>
                    <a:pt x="78263" y="93968"/>
                  </a:lnTo>
                  <a:lnTo>
                    <a:pt x="78192" y="93325"/>
                  </a:lnTo>
                  <a:lnTo>
                    <a:pt x="78049" y="92694"/>
                  </a:lnTo>
                  <a:lnTo>
                    <a:pt x="77953" y="92373"/>
                  </a:lnTo>
                  <a:lnTo>
                    <a:pt x="49211" y="4441"/>
                  </a:lnTo>
                  <a:lnTo>
                    <a:pt x="49032" y="3953"/>
                  </a:lnTo>
                  <a:lnTo>
                    <a:pt x="48568" y="3048"/>
                  </a:lnTo>
                  <a:lnTo>
                    <a:pt x="47972" y="2239"/>
                  </a:lnTo>
                  <a:lnTo>
                    <a:pt x="47258" y="1536"/>
                  </a:lnTo>
                  <a:lnTo>
                    <a:pt x="46448" y="953"/>
                  </a:lnTo>
                  <a:lnTo>
                    <a:pt x="45567" y="500"/>
                  </a:lnTo>
                  <a:lnTo>
                    <a:pt x="44615" y="179"/>
                  </a:lnTo>
                  <a:lnTo>
                    <a:pt x="43603" y="24"/>
                  </a:lnTo>
                  <a:lnTo>
                    <a:pt x="43085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25" tIns="45725" rIns="45725" bIns="457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7D9BEB"/>
                </a:solidFill>
              </a:endParaRPr>
            </a:p>
          </p:txBody>
        </p:sp>
        <p:sp>
          <p:nvSpPr>
            <p:cNvPr id="1796" name="Google Shape;1796;p47"/>
            <p:cNvSpPr/>
            <p:nvPr/>
          </p:nvSpPr>
          <p:spPr>
            <a:xfrm flipH="1">
              <a:off x="5816615" y="3800782"/>
              <a:ext cx="298319" cy="298345"/>
            </a:xfrm>
            <a:custGeom>
              <a:avLst/>
              <a:gdLst/>
              <a:ahLst/>
              <a:cxnLst/>
              <a:rect l="l" t="t" r="r" b="b"/>
              <a:pathLst>
                <a:path w="6823" h="6824" extrusionOk="0">
                  <a:moveTo>
                    <a:pt x="3418" y="1"/>
                  </a:moveTo>
                  <a:lnTo>
                    <a:pt x="3060" y="12"/>
                  </a:lnTo>
                  <a:lnTo>
                    <a:pt x="2394" y="143"/>
                  </a:lnTo>
                  <a:lnTo>
                    <a:pt x="1786" y="405"/>
                  </a:lnTo>
                  <a:lnTo>
                    <a:pt x="1239" y="774"/>
                  </a:lnTo>
                  <a:lnTo>
                    <a:pt x="774" y="1239"/>
                  </a:lnTo>
                  <a:lnTo>
                    <a:pt x="405" y="1775"/>
                  </a:lnTo>
                  <a:lnTo>
                    <a:pt x="143" y="2394"/>
                  </a:lnTo>
                  <a:lnTo>
                    <a:pt x="12" y="3061"/>
                  </a:lnTo>
                  <a:lnTo>
                    <a:pt x="0" y="3406"/>
                  </a:lnTo>
                  <a:lnTo>
                    <a:pt x="12" y="3763"/>
                  </a:lnTo>
                  <a:lnTo>
                    <a:pt x="143" y="4430"/>
                  </a:lnTo>
                  <a:lnTo>
                    <a:pt x="405" y="5037"/>
                  </a:lnTo>
                  <a:lnTo>
                    <a:pt x="774" y="5585"/>
                  </a:lnTo>
                  <a:lnTo>
                    <a:pt x="1239" y="6049"/>
                  </a:lnTo>
                  <a:lnTo>
                    <a:pt x="1786" y="6418"/>
                  </a:lnTo>
                  <a:lnTo>
                    <a:pt x="2394" y="6680"/>
                  </a:lnTo>
                  <a:lnTo>
                    <a:pt x="3060" y="6811"/>
                  </a:lnTo>
                  <a:lnTo>
                    <a:pt x="3418" y="6823"/>
                  </a:lnTo>
                  <a:lnTo>
                    <a:pt x="3763" y="6811"/>
                  </a:lnTo>
                  <a:lnTo>
                    <a:pt x="4430" y="6680"/>
                  </a:lnTo>
                  <a:lnTo>
                    <a:pt x="5049" y="6418"/>
                  </a:lnTo>
                  <a:lnTo>
                    <a:pt x="5585" y="6049"/>
                  </a:lnTo>
                  <a:lnTo>
                    <a:pt x="6049" y="5585"/>
                  </a:lnTo>
                  <a:lnTo>
                    <a:pt x="6418" y="5037"/>
                  </a:lnTo>
                  <a:lnTo>
                    <a:pt x="6680" y="4430"/>
                  </a:lnTo>
                  <a:lnTo>
                    <a:pt x="6811" y="3763"/>
                  </a:lnTo>
                  <a:lnTo>
                    <a:pt x="6823" y="3406"/>
                  </a:lnTo>
                  <a:lnTo>
                    <a:pt x="6811" y="3061"/>
                  </a:lnTo>
                  <a:lnTo>
                    <a:pt x="6680" y="2394"/>
                  </a:lnTo>
                  <a:lnTo>
                    <a:pt x="6418" y="1775"/>
                  </a:lnTo>
                  <a:lnTo>
                    <a:pt x="6049" y="1239"/>
                  </a:lnTo>
                  <a:lnTo>
                    <a:pt x="5585" y="774"/>
                  </a:lnTo>
                  <a:lnTo>
                    <a:pt x="5049" y="405"/>
                  </a:lnTo>
                  <a:lnTo>
                    <a:pt x="4430" y="143"/>
                  </a:lnTo>
                  <a:lnTo>
                    <a:pt x="3763" y="12"/>
                  </a:lnTo>
                  <a:lnTo>
                    <a:pt x="3418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miter lim="119067"/>
              <a:headEnd type="none" w="sm" len="sm"/>
              <a:tailEnd type="none" w="sm" len="sm"/>
            </a:ln>
          </p:spPr>
          <p:txBody>
            <a:bodyPr spcFirstLastPara="1" wrap="square" lIns="45725" tIns="45725" rIns="45725" bIns="457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797" name="Google Shape;1797;p47"/>
          <p:cNvPicPr preferRelativeResize="0"/>
          <p:nvPr/>
        </p:nvPicPr>
        <p:blipFill rotWithShape="1">
          <a:blip r:embed="rId3">
            <a:alphaModFix/>
          </a:blip>
          <a:srcRect l="11701" t="120" r="58423" b="-120"/>
          <a:stretch/>
        </p:blipFill>
        <p:spPr>
          <a:xfrm rot="630384">
            <a:off x="7013646" y="2486115"/>
            <a:ext cx="755161" cy="1422470"/>
          </a:xfrm>
          <a:prstGeom prst="roundRect">
            <a:avLst>
              <a:gd name="adj" fmla="val 1102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Google Shape;1803;p48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CONSENT &amp; CONFIDENTIALITY </a:t>
            </a:r>
            <a:r>
              <a:rPr lang="en" sz="2900" dirty="0">
                <a:solidFill>
                  <a:schemeClr val="dk2"/>
                </a:solidFill>
              </a:rPr>
              <a:t>FORMS</a:t>
            </a:r>
            <a:r>
              <a:rPr lang="en" sz="3400" dirty="0"/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804" name="Google Shape;1804;p48"/>
          <p:cNvSpPr txBox="1">
            <a:spLocks noGrp="1"/>
          </p:cNvSpPr>
          <p:nvPr>
            <p:ph type="body" idx="1"/>
          </p:nvPr>
        </p:nvSpPr>
        <p:spPr>
          <a:xfrm>
            <a:off x="147974" y="3752454"/>
            <a:ext cx="8396544" cy="7773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ARE THEY? </a:t>
            </a:r>
            <a:endParaRPr sz="1600" b="1" dirty="0"/>
          </a:p>
          <a:p>
            <a:pPr indent="-323850">
              <a:spcBef>
                <a:spcPts val="1600"/>
              </a:spcBef>
              <a:buSzPts val="1500"/>
            </a:pPr>
            <a:r>
              <a:rPr lang="en" sz="1200" dirty="0"/>
              <a:t>These modules need to be completed through the NARs at Trent U 2023 on Blackboard and are only required in the first year.</a:t>
            </a: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Complete all forms and submit via dropboxes 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sz="1100" dirty="0"/>
              <a:t>HSPnet </a:t>
            </a:r>
            <a:r>
              <a:rPr lang="en-US" sz="1100" dirty="0"/>
              <a:t>Consent Form for Use &amp; Disclosure of Student Information</a:t>
            </a:r>
            <a:endParaRPr lang="en" sz="1100" dirty="0"/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sz="1100" dirty="0"/>
              <a:t>S</a:t>
            </a:r>
            <a:r>
              <a:rPr lang="en-US" sz="1100" dirty="0"/>
              <a:t>t</a:t>
            </a:r>
            <a:r>
              <a:rPr lang="en" sz="1100" dirty="0"/>
              <a:t>udent Declaration of Understanding- Workplace Safety &amp; Insurance Board or Private Insurance Coverage for Students on Program Related Placements x2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PRHC Postsecondary Student Unpaid Work Placement Release Form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Peterborough Regional Health Centre Confidentiality Agreement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Trent University Photo/Image Release and Waiver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Lakeridge Health Statement of Confidentiality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Trent University Consent Form for Use &amp; Disclosure of Student Information</a:t>
            </a:r>
          </a:p>
          <a:p>
            <a:pPr marL="152400" indent="0" algn="ctr">
              <a:spcBef>
                <a:spcPts val="1600"/>
              </a:spcBef>
              <a:buSzPts val="1200"/>
              <a:buNone/>
            </a:pPr>
            <a:r>
              <a:rPr lang="en-US" sz="1400" b="1" dirty="0"/>
              <a:t>Students should start this process as soon as possible!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-US" sz="1100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" sz="1100" dirty="0"/>
          </a:p>
          <a:p>
            <a:pPr lvl="1" indent="-323850">
              <a:spcBef>
                <a:spcPts val="1600"/>
              </a:spcBef>
              <a:buSzPts val="1500"/>
              <a:buChar char="●"/>
            </a:pPr>
            <a:endParaRPr lang="en" sz="1500" dirty="0"/>
          </a:p>
          <a:p>
            <a:pPr lvl="1" indent="-323850">
              <a:spcBef>
                <a:spcPts val="1600"/>
              </a:spcBef>
              <a:buSzPts val="1500"/>
              <a:buChar char="●"/>
            </a:pPr>
            <a:endParaRPr lang="en" sz="1500" dirty="0"/>
          </a:p>
          <a:p>
            <a:pPr lvl="1" indent="-323850">
              <a:lnSpc>
                <a:spcPct val="150000"/>
              </a:lnSpc>
              <a:spcBef>
                <a:spcPts val="1600"/>
              </a:spcBef>
              <a:buSzPts val="1500"/>
              <a:buChar char="●"/>
            </a:pPr>
            <a:endParaRPr sz="1500" dirty="0"/>
          </a:p>
        </p:txBody>
      </p:sp>
      <p:grpSp>
        <p:nvGrpSpPr>
          <p:cNvPr id="1805" name="Google Shape;1805;p48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806" name="Google Shape;1806;p4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4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4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SYNERGY </a:t>
            </a:r>
            <a:r>
              <a:rPr lang="en" sz="2900">
                <a:solidFill>
                  <a:schemeClr val="dk2"/>
                </a:solidFill>
              </a:rPr>
              <a:t>GATEWAY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30" name="Google Shape;2030;p49"/>
          <p:cNvSpPr txBox="1">
            <a:spLocks noGrp="1"/>
          </p:cNvSpPr>
          <p:nvPr>
            <p:ph type="body" idx="1"/>
          </p:nvPr>
        </p:nvSpPr>
        <p:spPr>
          <a:xfrm>
            <a:off x="204300" y="463750"/>
            <a:ext cx="6147300" cy="446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2385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Synergy Gateway is a third-party organization who reviews, verifies and stores copies of student NAR documents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Students upload documents </a:t>
            </a:r>
            <a:r>
              <a:rPr lang="en" sz="1200" u="sng" dirty="0"/>
              <a:t>and</a:t>
            </a:r>
            <a:r>
              <a:rPr lang="en" sz="1200" dirty="0"/>
              <a:t> require an Electronic Requirements Verification (ERV) appointment 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This appointment must be booked prior to deadline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Cost: initial appointment is $52, fees apply for additional appointments</a:t>
            </a:r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200" dirty="0"/>
          </a:p>
          <a:p>
            <a:pPr marL="133350" indent="0" algn="ctr">
              <a:lnSpc>
                <a:spcPct val="150000"/>
              </a:lnSpc>
              <a:buSzPts val="1500"/>
              <a:buNone/>
            </a:pPr>
            <a:r>
              <a:rPr lang="en-US" sz="1400" b="1" dirty="0"/>
              <a:t>BOOK EARLY! Appointments fill up </a:t>
            </a:r>
            <a:r>
              <a:rPr lang="en-US" b="1" dirty="0"/>
              <a:t>quickly.</a:t>
            </a:r>
          </a:p>
          <a:p>
            <a:pPr marL="133350" indent="0" algn="ctr">
              <a:lnSpc>
                <a:spcPct val="150000"/>
              </a:lnSpc>
              <a:buSzPts val="1500"/>
              <a:buNone/>
            </a:pPr>
            <a:r>
              <a:rPr lang="en-US" sz="1400" b="1" dirty="0"/>
              <a:t>Students should start this process as soon as possible!</a:t>
            </a:r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</p:txBody>
      </p:sp>
      <p:grpSp>
        <p:nvGrpSpPr>
          <p:cNvPr id="2031" name="Google Shape;2031;p4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2032" name="Google Shape;2032;p4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6" name="Google Shape;2036;p4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2037" name="Google Shape;2037;p4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1" name="Google Shape;2041;p49"/>
          <p:cNvGrpSpPr/>
          <p:nvPr/>
        </p:nvGrpSpPr>
        <p:grpSpPr>
          <a:xfrm rot="598545">
            <a:off x="6505008" y="2015198"/>
            <a:ext cx="1694844" cy="1918365"/>
            <a:chOff x="5895255" y="99955"/>
            <a:chExt cx="2194321" cy="2700601"/>
          </a:xfrm>
        </p:grpSpPr>
        <p:sp>
          <p:nvSpPr>
            <p:cNvPr id="2042" name="Google Shape;2042;p49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9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9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9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9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9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9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9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9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9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9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9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9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9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9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9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9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9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9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9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9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9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9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9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9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9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9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9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9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9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9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9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9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9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9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9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9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9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9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9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9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9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9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9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9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9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9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9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9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9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9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9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9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9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9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9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9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9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9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9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9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9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9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9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9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9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9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9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9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9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9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9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9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9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9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9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9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9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9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9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9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9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9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9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9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9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9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9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9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9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9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9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9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9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9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9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9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9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9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9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9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9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9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9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9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9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9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9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9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9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9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9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9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9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9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9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9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9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9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9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9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9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9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9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9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9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9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9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9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9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9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9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9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9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9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9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9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9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9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9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9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9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9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9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9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9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9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9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9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9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9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9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9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9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9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9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9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9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9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9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9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9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9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9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9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9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9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9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9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9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9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9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9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9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9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9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4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NARs SUPPORT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030" name="Google Shape;2030;p49"/>
          <p:cNvSpPr txBox="1">
            <a:spLocks noGrp="1"/>
          </p:cNvSpPr>
          <p:nvPr>
            <p:ph type="body" idx="1"/>
          </p:nvPr>
        </p:nvSpPr>
        <p:spPr>
          <a:xfrm>
            <a:off x="204300" y="1267260"/>
            <a:ext cx="6147300" cy="36586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WHAT’S AVAILABLE?</a:t>
            </a:r>
            <a:endParaRPr sz="16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Drop-In Sessions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dirty="0"/>
              <a:t>Dates will be posted on the NARs at Trent U 2023 Blackboard site</a:t>
            </a: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Virtual Appointments &amp; In-person Appointments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dirty="0"/>
              <a:t>Link to schedule an appointemnt can be found on the NARs at Trent U 2023 Blackboard site</a:t>
            </a:r>
          </a:p>
          <a:p>
            <a:pPr indent="-323850">
              <a:spcBef>
                <a:spcPts val="1600"/>
              </a:spcBef>
              <a:buSzPts val="1500"/>
            </a:pPr>
            <a:r>
              <a:rPr lang="en" dirty="0"/>
              <a:t>Email 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nursingnars@trentu.ca</a:t>
            </a:r>
            <a:endParaRPr lang="en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</p:txBody>
      </p:sp>
      <p:grpSp>
        <p:nvGrpSpPr>
          <p:cNvPr id="2031" name="Google Shape;2031;p4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2032" name="Google Shape;2032;p4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6" name="Google Shape;2036;p4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2037" name="Google Shape;2037;p4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1" name="Google Shape;2041;p49"/>
          <p:cNvGrpSpPr/>
          <p:nvPr/>
        </p:nvGrpSpPr>
        <p:grpSpPr>
          <a:xfrm rot="598545">
            <a:off x="6505008" y="2015198"/>
            <a:ext cx="1694844" cy="1918365"/>
            <a:chOff x="5895255" y="99955"/>
            <a:chExt cx="2194321" cy="2700601"/>
          </a:xfrm>
        </p:grpSpPr>
        <p:sp>
          <p:nvSpPr>
            <p:cNvPr id="2042" name="Google Shape;2042;p49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9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9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9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9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9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9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9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9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9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9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9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9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9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9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9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9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9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9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9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9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9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9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9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9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9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9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9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9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9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9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9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9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9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9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9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9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9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9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9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9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9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9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9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9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9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9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9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9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9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9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9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9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9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9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9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9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9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9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9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9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9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9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9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9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9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9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9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9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9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9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9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9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9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9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9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9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9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9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9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9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9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9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9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9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9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9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9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9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9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9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9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9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9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9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9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9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9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9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9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9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9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9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9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9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9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9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9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9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9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9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9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9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9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9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9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9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9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9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9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9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9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9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9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9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9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9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9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9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9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9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9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9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9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9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9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9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9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9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9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9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9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9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9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9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9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9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9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9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9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9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9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9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9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9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9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9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9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9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9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9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9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9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9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9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9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9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9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9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9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9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9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9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9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9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9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147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50"/>
          <p:cNvSpPr txBox="1">
            <a:spLocks noGrp="1"/>
          </p:cNvSpPr>
          <p:nvPr>
            <p:ph type="title"/>
          </p:nvPr>
        </p:nvSpPr>
        <p:spPr>
          <a:xfrm>
            <a:off x="516750" y="399350"/>
            <a:ext cx="811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ARE </a:t>
            </a:r>
            <a:r>
              <a:rPr lang="en">
                <a:solidFill>
                  <a:schemeClr val="dk2"/>
                </a:solidFill>
              </a:rPr>
              <a:t>SERVICES OFFERED?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256" name="Google Shape;2256;p50"/>
          <p:cNvSpPr txBox="1"/>
          <p:nvPr/>
        </p:nvSpPr>
        <p:spPr>
          <a:xfrm>
            <a:off x="6552124" y="1826800"/>
            <a:ext cx="22710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Hub, family healthcare provider, walk-in clinic, etc.</a:t>
            </a:r>
            <a:endParaRPr sz="1100"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57" name="Google Shape;2257;p50"/>
          <p:cNvSpPr txBox="1"/>
          <p:nvPr/>
        </p:nvSpPr>
        <p:spPr>
          <a:xfrm>
            <a:off x="6552119" y="1396200"/>
            <a:ext cx="18816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TB TEST</a:t>
            </a:r>
            <a:endParaRPr sz="15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58" name="Google Shape;2258;p50"/>
          <p:cNvSpPr txBox="1"/>
          <p:nvPr/>
        </p:nvSpPr>
        <p:spPr>
          <a:xfrm>
            <a:off x="717786" y="3354188"/>
            <a:ext cx="18741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Must contact your local police service</a:t>
            </a:r>
          </a:p>
        </p:txBody>
      </p:sp>
      <p:sp>
        <p:nvSpPr>
          <p:cNvPr id="2259" name="Google Shape;2259;p50"/>
          <p:cNvSpPr txBox="1"/>
          <p:nvPr/>
        </p:nvSpPr>
        <p:spPr>
          <a:xfrm>
            <a:off x="712211" y="2736850"/>
            <a:ext cx="1877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POLICE CHECK WITH VSS</a:t>
            </a:r>
            <a:endParaRPr sz="24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0" name="Google Shape;2260;p50"/>
          <p:cNvSpPr txBox="1"/>
          <p:nvPr/>
        </p:nvSpPr>
        <p:spPr>
          <a:xfrm>
            <a:off x="408625" y="1762275"/>
            <a:ext cx="2721900" cy="9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Hub, Heart and Stroke Foundation, St. John's Ambulance, Canadian Red Cross, etc</a:t>
            </a:r>
            <a:r>
              <a:rPr lang="en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. </a:t>
            </a: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1" name="Google Shape;2261;p50"/>
          <p:cNvSpPr txBox="1"/>
          <p:nvPr/>
        </p:nvSpPr>
        <p:spPr>
          <a:xfrm>
            <a:off x="712211" y="1396200"/>
            <a:ext cx="1877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CPR</a:t>
            </a:r>
            <a:r>
              <a:rPr lang="en" sz="24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 </a:t>
            </a:r>
            <a:endParaRPr sz="24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2" name="Google Shape;2262;p50"/>
          <p:cNvSpPr txBox="1"/>
          <p:nvPr/>
        </p:nvSpPr>
        <p:spPr>
          <a:xfrm>
            <a:off x="6552119" y="3357263"/>
            <a:ext cx="18816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Healthcare provider: Physician, Nurse Practictioner</a:t>
            </a: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3" name="Google Shape;2263;p50"/>
          <p:cNvSpPr txBox="1"/>
          <p:nvPr/>
        </p:nvSpPr>
        <p:spPr>
          <a:xfrm>
            <a:off x="6552127" y="2736850"/>
            <a:ext cx="24468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COMMUNICABLE DISEASE FORMS</a:t>
            </a:r>
            <a:endParaRPr sz="260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4" name="Google Shape;2264;p50"/>
          <p:cNvSpPr txBox="1"/>
          <p:nvPr/>
        </p:nvSpPr>
        <p:spPr>
          <a:xfrm>
            <a:off x="3613296" y="2295485"/>
            <a:ext cx="1898067" cy="4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 or other agencies (colleges/universities)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5" name="Google Shape;2265;p50"/>
          <p:cNvSpPr txBox="1"/>
          <p:nvPr/>
        </p:nvSpPr>
        <p:spPr>
          <a:xfrm>
            <a:off x="3638313" y="1128964"/>
            <a:ext cx="1883700" cy="348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MASK FIT</a:t>
            </a:r>
            <a:r>
              <a:rPr lang="en" sz="2400" dirty="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 </a:t>
            </a:r>
            <a:endParaRPr sz="2400" dirty="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6" name="Google Shape;2266;p50"/>
          <p:cNvSpPr/>
          <p:nvPr/>
        </p:nvSpPr>
        <p:spPr>
          <a:xfrm>
            <a:off x="2325513" y="3162400"/>
            <a:ext cx="4488600" cy="4488600"/>
          </a:xfrm>
          <a:prstGeom prst="pie">
            <a:avLst>
              <a:gd name="adj1" fmla="val 10779880"/>
              <a:gd name="adj2" fmla="val 2158125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7" name="Google Shape;2267;p50"/>
          <p:cNvSpPr/>
          <p:nvPr/>
        </p:nvSpPr>
        <p:spPr>
          <a:xfrm>
            <a:off x="2427250" y="387687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8" name="Google Shape;2268;p50"/>
          <p:cNvSpPr/>
          <p:nvPr/>
        </p:nvSpPr>
        <p:spPr>
          <a:xfrm>
            <a:off x="3130800" y="3074650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9" name="Google Shape;2269;p50"/>
          <p:cNvSpPr/>
          <p:nvPr/>
        </p:nvSpPr>
        <p:spPr>
          <a:xfrm>
            <a:off x="4181700" y="279842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0" name="Google Shape;2270;p50"/>
          <p:cNvSpPr/>
          <p:nvPr/>
        </p:nvSpPr>
        <p:spPr>
          <a:xfrm flipH="1">
            <a:off x="5931150" y="387687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1" name="Google Shape;2271;p50"/>
          <p:cNvSpPr/>
          <p:nvPr/>
        </p:nvSpPr>
        <p:spPr>
          <a:xfrm flipH="1">
            <a:off x="5227600" y="3074650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72" name="Google Shape;2272;p50"/>
          <p:cNvCxnSpPr>
            <a:stCxn id="2259" idx="3"/>
            <a:endCxn id="2267" idx="0"/>
          </p:cNvCxnSpPr>
          <p:nvPr/>
        </p:nvCxnSpPr>
        <p:spPr>
          <a:xfrm>
            <a:off x="2589911" y="2948500"/>
            <a:ext cx="227700" cy="9285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3" name="Google Shape;2273;p50"/>
          <p:cNvCxnSpPr>
            <a:stCxn id="2261" idx="3"/>
            <a:endCxn id="2268" idx="0"/>
          </p:cNvCxnSpPr>
          <p:nvPr/>
        </p:nvCxnSpPr>
        <p:spPr>
          <a:xfrm>
            <a:off x="2589911" y="1607850"/>
            <a:ext cx="931200" cy="14667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4" name="Google Shape;2274;p50"/>
          <p:cNvCxnSpPr>
            <a:stCxn id="2257" idx="1"/>
            <a:endCxn id="2271" idx="0"/>
          </p:cNvCxnSpPr>
          <p:nvPr/>
        </p:nvCxnSpPr>
        <p:spPr>
          <a:xfrm flipH="1">
            <a:off x="5617919" y="1607850"/>
            <a:ext cx="934200" cy="14667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5" name="Google Shape;2275;p50"/>
          <p:cNvCxnSpPr>
            <a:stCxn id="2263" idx="1"/>
            <a:endCxn id="2270" idx="0"/>
          </p:cNvCxnSpPr>
          <p:nvPr/>
        </p:nvCxnSpPr>
        <p:spPr>
          <a:xfrm flipH="1">
            <a:off x="6321427" y="2948500"/>
            <a:ext cx="230700" cy="9285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6" name="Google Shape;2276;p50"/>
          <p:cNvCxnSpPr>
            <a:cxnSpLocks/>
            <a:endCxn id="2269" idx="0"/>
          </p:cNvCxnSpPr>
          <p:nvPr/>
        </p:nvCxnSpPr>
        <p:spPr>
          <a:xfrm>
            <a:off x="4572000" y="2475647"/>
            <a:ext cx="0" cy="32277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2277" name="Google Shape;2277;p50"/>
          <p:cNvGrpSpPr/>
          <p:nvPr/>
        </p:nvGrpSpPr>
        <p:grpSpPr>
          <a:xfrm>
            <a:off x="4334215" y="2948494"/>
            <a:ext cx="470570" cy="405012"/>
            <a:chOff x="6184800" y="1540902"/>
            <a:chExt cx="370761" cy="319108"/>
          </a:xfrm>
        </p:grpSpPr>
        <p:sp>
          <p:nvSpPr>
            <p:cNvPr id="2278" name="Google Shape;2278;p50"/>
            <p:cNvSpPr/>
            <p:nvPr/>
          </p:nvSpPr>
          <p:spPr>
            <a:xfrm>
              <a:off x="639269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2421" y="0"/>
                  </a:moveTo>
                  <a:cubicBezTo>
                    <a:pt x="1686" y="0"/>
                    <a:pt x="524" y="567"/>
                    <a:pt x="461" y="1297"/>
                  </a:cubicBezTo>
                  <a:lnTo>
                    <a:pt x="370" y="2374"/>
                  </a:lnTo>
                  <a:cubicBezTo>
                    <a:pt x="807" y="2873"/>
                    <a:pt x="1437" y="3368"/>
                    <a:pt x="2234" y="3378"/>
                  </a:cubicBezTo>
                  <a:lnTo>
                    <a:pt x="2215" y="4617"/>
                  </a:lnTo>
                  <a:lnTo>
                    <a:pt x="2224" y="4622"/>
                  </a:lnTo>
                  <a:lnTo>
                    <a:pt x="2220" y="4622"/>
                  </a:lnTo>
                  <a:cubicBezTo>
                    <a:pt x="1432" y="4612"/>
                    <a:pt x="774" y="4319"/>
                    <a:pt x="245" y="3935"/>
                  </a:cubicBezTo>
                  <a:lnTo>
                    <a:pt x="96" y="6308"/>
                  </a:lnTo>
                  <a:cubicBezTo>
                    <a:pt x="0" y="7394"/>
                    <a:pt x="860" y="8326"/>
                    <a:pt x="1951" y="8326"/>
                  </a:cubicBezTo>
                  <a:lnTo>
                    <a:pt x="5424" y="8326"/>
                  </a:lnTo>
                  <a:cubicBezTo>
                    <a:pt x="5746" y="8326"/>
                    <a:pt x="5996" y="8042"/>
                    <a:pt x="5952" y="7720"/>
                  </a:cubicBezTo>
                  <a:cubicBezTo>
                    <a:pt x="5534" y="4564"/>
                    <a:pt x="5131" y="1514"/>
                    <a:pt x="3200" y="236"/>
                  </a:cubicBezTo>
                  <a:cubicBezTo>
                    <a:pt x="2969" y="82"/>
                    <a:pt x="2700" y="0"/>
                    <a:pt x="24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50"/>
            <p:cNvSpPr/>
            <p:nvPr/>
          </p:nvSpPr>
          <p:spPr>
            <a:xfrm>
              <a:off x="6438850" y="1636485"/>
              <a:ext cx="110689" cy="217975"/>
            </a:xfrm>
            <a:custGeom>
              <a:avLst/>
              <a:gdLst/>
              <a:ahLst/>
              <a:cxnLst/>
              <a:rect l="l" t="t" r="r" b="b"/>
              <a:pathLst>
                <a:path w="4228" h="8326" extrusionOk="0">
                  <a:moveTo>
                    <a:pt x="654" y="0"/>
                  </a:moveTo>
                  <a:cubicBezTo>
                    <a:pt x="433" y="5"/>
                    <a:pt x="212" y="44"/>
                    <a:pt x="0" y="116"/>
                  </a:cubicBezTo>
                  <a:cubicBezTo>
                    <a:pt x="77" y="149"/>
                    <a:pt x="154" y="193"/>
                    <a:pt x="226" y="236"/>
                  </a:cubicBezTo>
                  <a:cubicBezTo>
                    <a:pt x="2152" y="1514"/>
                    <a:pt x="2556" y="4564"/>
                    <a:pt x="2974" y="7720"/>
                  </a:cubicBezTo>
                  <a:cubicBezTo>
                    <a:pt x="3022" y="8038"/>
                    <a:pt x="2772" y="8326"/>
                    <a:pt x="2445" y="8326"/>
                  </a:cubicBezTo>
                  <a:lnTo>
                    <a:pt x="3646" y="8326"/>
                  </a:lnTo>
                  <a:cubicBezTo>
                    <a:pt x="3649" y="8326"/>
                    <a:pt x="3652" y="8326"/>
                    <a:pt x="3655" y="8326"/>
                  </a:cubicBezTo>
                  <a:cubicBezTo>
                    <a:pt x="3977" y="8326"/>
                    <a:pt x="4227" y="8040"/>
                    <a:pt x="4185" y="7720"/>
                  </a:cubicBezTo>
                  <a:cubicBezTo>
                    <a:pt x="3767" y="4569"/>
                    <a:pt x="3363" y="1514"/>
                    <a:pt x="1432" y="236"/>
                  </a:cubicBezTo>
                  <a:cubicBezTo>
                    <a:pt x="1201" y="87"/>
                    <a:pt x="932" y="5"/>
                    <a:pt x="6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50"/>
            <p:cNvSpPr/>
            <p:nvPr/>
          </p:nvSpPr>
          <p:spPr>
            <a:xfrm>
              <a:off x="619045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3574" y="0"/>
                  </a:moveTo>
                  <a:cubicBezTo>
                    <a:pt x="3296" y="0"/>
                    <a:pt x="3027" y="82"/>
                    <a:pt x="2796" y="236"/>
                  </a:cubicBezTo>
                  <a:cubicBezTo>
                    <a:pt x="865" y="1514"/>
                    <a:pt x="461" y="4564"/>
                    <a:pt x="43" y="7720"/>
                  </a:cubicBezTo>
                  <a:cubicBezTo>
                    <a:pt x="0" y="8042"/>
                    <a:pt x="250" y="8326"/>
                    <a:pt x="572" y="8326"/>
                  </a:cubicBezTo>
                  <a:lnTo>
                    <a:pt x="4045" y="8326"/>
                  </a:lnTo>
                  <a:cubicBezTo>
                    <a:pt x="5136" y="8326"/>
                    <a:pt x="5996" y="7394"/>
                    <a:pt x="5904" y="6308"/>
                  </a:cubicBezTo>
                  <a:lnTo>
                    <a:pt x="5751" y="3935"/>
                  </a:lnTo>
                  <a:cubicBezTo>
                    <a:pt x="5217" y="4319"/>
                    <a:pt x="4559" y="4612"/>
                    <a:pt x="3771" y="4622"/>
                  </a:cubicBezTo>
                  <a:lnTo>
                    <a:pt x="3767" y="4622"/>
                  </a:lnTo>
                  <a:lnTo>
                    <a:pt x="3781" y="4617"/>
                  </a:lnTo>
                  <a:lnTo>
                    <a:pt x="3762" y="3378"/>
                  </a:lnTo>
                  <a:cubicBezTo>
                    <a:pt x="4559" y="3368"/>
                    <a:pt x="5189" y="2873"/>
                    <a:pt x="5626" y="2374"/>
                  </a:cubicBezTo>
                  <a:lnTo>
                    <a:pt x="5534" y="1297"/>
                  </a:lnTo>
                  <a:cubicBezTo>
                    <a:pt x="5472" y="567"/>
                    <a:pt x="4309" y="0"/>
                    <a:pt x="35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50"/>
            <p:cNvSpPr/>
            <p:nvPr/>
          </p:nvSpPr>
          <p:spPr>
            <a:xfrm>
              <a:off x="6190455" y="1636485"/>
              <a:ext cx="110820" cy="217975"/>
            </a:xfrm>
            <a:custGeom>
              <a:avLst/>
              <a:gdLst/>
              <a:ahLst/>
              <a:cxnLst/>
              <a:rect l="l" t="t" r="r" b="b"/>
              <a:pathLst>
                <a:path w="4233" h="8326" extrusionOk="0">
                  <a:moveTo>
                    <a:pt x="3579" y="0"/>
                  </a:moveTo>
                  <a:cubicBezTo>
                    <a:pt x="3301" y="0"/>
                    <a:pt x="3032" y="87"/>
                    <a:pt x="2796" y="236"/>
                  </a:cubicBezTo>
                  <a:cubicBezTo>
                    <a:pt x="870" y="1514"/>
                    <a:pt x="466" y="4569"/>
                    <a:pt x="48" y="7720"/>
                  </a:cubicBezTo>
                  <a:cubicBezTo>
                    <a:pt x="1" y="8044"/>
                    <a:pt x="251" y="8326"/>
                    <a:pt x="573" y="8326"/>
                  </a:cubicBezTo>
                  <a:cubicBezTo>
                    <a:pt x="576" y="8326"/>
                    <a:pt x="579" y="8326"/>
                    <a:pt x="581" y="8326"/>
                  </a:cubicBezTo>
                  <a:lnTo>
                    <a:pt x="1782" y="8326"/>
                  </a:lnTo>
                  <a:cubicBezTo>
                    <a:pt x="1461" y="8326"/>
                    <a:pt x="1211" y="8038"/>
                    <a:pt x="1254" y="7720"/>
                  </a:cubicBezTo>
                  <a:cubicBezTo>
                    <a:pt x="1677" y="4564"/>
                    <a:pt x="2076" y="1514"/>
                    <a:pt x="4007" y="236"/>
                  </a:cubicBezTo>
                  <a:cubicBezTo>
                    <a:pt x="4079" y="193"/>
                    <a:pt x="4151" y="149"/>
                    <a:pt x="4233" y="116"/>
                  </a:cubicBezTo>
                  <a:cubicBezTo>
                    <a:pt x="4021" y="44"/>
                    <a:pt x="3800" y="5"/>
                    <a:pt x="3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50"/>
            <p:cNvSpPr/>
            <p:nvPr/>
          </p:nvSpPr>
          <p:spPr>
            <a:xfrm>
              <a:off x="6274964" y="1709684"/>
              <a:ext cx="27698" cy="63277"/>
            </a:xfrm>
            <a:custGeom>
              <a:avLst/>
              <a:gdLst/>
              <a:ahLst/>
              <a:cxnLst/>
              <a:rect l="l" t="t" r="r" b="b"/>
              <a:pathLst>
                <a:path w="1058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57" y="1874"/>
                    <a:pt x="1057" y="1206"/>
                  </a:cubicBezTo>
                  <a:cubicBezTo>
                    <a:pt x="1057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50"/>
            <p:cNvSpPr/>
            <p:nvPr/>
          </p:nvSpPr>
          <p:spPr>
            <a:xfrm>
              <a:off x="6437332" y="1709684"/>
              <a:ext cx="27829" cy="63277"/>
            </a:xfrm>
            <a:custGeom>
              <a:avLst/>
              <a:gdLst/>
              <a:ahLst/>
              <a:cxnLst/>
              <a:rect l="l" t="t" r="r" b="b"/>
              <a:pathLst>
                <a:path w="1063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62" y="1874"/>
                    <a:pt x="1062" y="1206"/>
                  </a:cubicBezTo>
                  <a:cubicBezTo>
                    <a:pt x="1062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50"/>
            <p:cNvSpPr/>
            <p:nvPr/>
          </p:nvSpPr>
          <p:spPr>
            <a:xfrm>
              <a:off x="6288054" y="1546295"/>
              <a:ext cx="163128" cy="211194"/>
            </a:xfrm>
            <a:custGeom>
              <a:avLst/>
              <a:gdLst/>
              <a:ahLst/>
              <a:cxnLst/>
              <a:rect l="l" t="t" r="r" b="b"/>
              <a:pathLst>
                <a:path w="6231" h="8067" extrusionOk="0">
                  <a:moveTo>
                    <a:pt x="2498" y="1"/>
                  </a:moveTo>
                  <a:lnTo>
                    <a:pt x="2498" y="4642"/>
                  </a:lnTo>
                  <a:cubicBezTo>
                    <a:pt x="2498" y="4829"/>
                    <a:pt x="2445" y="5012"/>
                    <a:pt x="2349" y="5170"/>
                  </a:cubicBezTo>
                  <a:cubicBezTo>
                    <a:pt x="2205" y="5405"/>
                    <a:pt x="2042" y="5626"/>
                    <a:pt x="1859" y="5833"/>
                  </a:cubicBezTo>
                  <a:cubicBezTo>
                    <a:pt x="1288" y="6482"/>
                    <a:pt x="658" y="6823"/>
                    <a:pt x="0" y="6827"/>
                  </a:cubicBezTo>
                  <a:lnTo>
                    <a:pt x="5" y="8067"/>
                  </a:lnTo>
                  <a:lnTo>
                    <a:pt x="15" y="8067"/>
                  </a:lnTo>
                  <a:cubicBezTo>
                    <a:pt x="1168" y="8048"/>
                    <a:pt x="2042" y="7442"/>
                    <a:pt x="2647" y="6799"/>
                  </a:cubicBezTo>
                  <a:cubicBezTo>
                    <a:pt x="2774" y="6667"/>
                    <a:pt x="2944" y="6600"/>
                    <a:pt x="3113" y="6600"/>
                  </a:cubicBezTo>
                  <a:cubicBezTo>
                    <a:pt x="3281" y="6600"/>
                    <a:pt x="3449" y="6667"/>
                    <a:pt x="3574" y="6799"/>
                  </a:cubicBezTo>
                  <a:cubicBezTo>
                    <a:pt x="4180" y="7442"/>
                    <a:pt x="5059" y="8048"/>
                    <a:pt x="6212" y="8067"/>
                  </a:cubicBezTo>
                  <a:lnTo>
                    <a:pt x="6217" y="8067"/>
                  </a:lnTo>
                  <a:lnTo>
                    <a:pt x="6231" y="6832"/>
                  </a:lnTo>
                  <a:cubicBezTo>
                    <a:pt x="5059" y="6818"/>
                    <a:pt x="4247" y="5756"/>
                    <a:pt x="3887" y="5170"/>
                  </a:cubicBezTo>
                  <a:cubicBezTo>
                    <a:pt x="3791" y="5012"/>
                    <a:pt x="3738" y="4829"/>
                    <a:pt x="3738" y="4642"/>
                  </a:cubicBezTo>
                  <a:lnTo>
                    <a:pt x="37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50"/>
            <p:cNvSpPr/>
            <p:nvPr/>
          </p:nvSpPr>
          <p:spPr>
            <a:xfrm>
              <a:off x="6272084" y="1713611"/>
              <a:ext cx="196088" cy="146137"/>
            </a:xfrm>
            <a:custGeom>
              <a:avLst/>
              <a:gdLst/>
              <a:ahLst/>
              <a:cxnLst/>
              <a:rect l="l" t="t" r="r" b="b"/>
              <a:pathLst>
                <a:path w="7490" h="5582" extrusionOk="0">
                  <a:moveTo>
                    <a:pt x="3729" y="0"/>
                  </a:moveTo>
                  <a:cubicBezTo>
                    <a:pt x="3506" y="0"/>
                    <a:pt x="3284" y="88"/>
                    <a:pt x="3118" y="263"/>
                  </a:cubicBezTo>
                  <a:cubicBezTo>
                    <a:pt x="2009" y="1434"/>
                    <a:pt x="879" y="1464"/>
                    <a:pt x="661" y="1464"/>
                  </a:cubicBezTo>
                  <a:cubicBezTo>
                    <a:pt x="649" y="1464"/>
                    <a:pt x="640" y="1464"/>
                    <a:pt x="634" y="1464"/>
                  </a:cubicBezTo>
                  <a:cubicBezTo>
                    <a:pt x="629" y="1464"/>
                    <a:pt x="626" y="1464"/>
                    <a:pt x="625" y="1465"/>
                  </a:cubicBezTo>
                  <a:cubicBezTo>
                    <a:pt x="351" y="1465"/>
                    <a:pt x="351" y="1873"/>
                    <a:pt x="625" y="1873"/>
                  </a:cubicBezTo>
                  <a:cubicBezTo>
                    <a:pt x="793" y="1873"/>
                    <a:pt x="961" y="1858"/>
                    <a:pt x="1129" y="1830"/>
                  </a:cubicBezTo>
                  <a:lnTo>
                    <a:pt x="1129" y="1830"/>
                  </a:lnTo>
                  <a:cubicBezTo>
                    <a:pt x="1100" y="2065"/>
                    <a:pt x="994" y="2401"/>
                    <a:pt x="649" y="2478"/>
                  </a:cubicBezTo>
                  <a:cubicBezTo>
                    <a:pt x="408" y="2536"/>
                    <a:pt x="461" y="2888"/>
                    <a:pt x="685" y="2888"/>
                  </a:cubicBezTo>
                  <a:cubicBezTo>
                    <a:pt x="702" y="2888"/>
                    <a:pt x="721" y="2886"/>
                    <a:pt x="740" y="2882"/>
                  </a:cubicBezTo>
                  <a:cubicBezTo>
                    <a:pt x="1350" y="2742"/>
                    <a:pt x="1533" y="2142"/>
                    <a:pt x="1552" y="1738"/>
                  </a:cubicBezTo>
                  <a:cubicBezTo>
                    <a:pt x="1720" y="1685"/>
                    <a:pt x="1888" y="1623"/>
                    <a:pt x="2051" y="1546"/>
                  </a:cubicBezTo>
                  <a:cubicBezTo>
                    <a:pt x="2056" y="1546"/>
                    <a:pt x="2402" y="1368"/>
                    <a:pt x="2455" y="1335"/>
                  </a:cubicBezTo>
                  <a:cubicBezTo>
                    <a:pt x="2574" y="3240"/>
                    <a:pt x="2583" y="3371"/>
                    <a:pt x="2584" y="3371"/>
                  </a:cubicBezTo>
                  <a:cubicBezTo>
                    <a:pt x="2584" y="3371"/>
                    <a:pt x="2584" y="3368"/>
                    <a:pt x="2584" y="3368"/>
                  </a:cubicBezTo>
                  <a:cubicBezTo>
                    <a:pt x="2584" y="3368"/>
                    <a:pt x="2584" y="3369"/>
                    <a:pt x="2585" y="3372"/>
                  </a:cubicBezTo>
                  <a:cubicBezTo>
                    <a:pt x="2666" y="4337"/>
                    <a:pt x="1907" y="5168"/>
                    <a:pt x="937" y="5173"/>
                  </a:cubicBezTo>
                  <a:lnTo>
                    <a:pt x="274" y="5173"/>
                  </a:lnTo>
                  <a:cubicBezTo>
                    <a:pt x="272" y="5173"/>
                    <a:pt x="271" y="5173"/>
                    <a:pt x="269" y="5173"/>
                  </a:cubicBezTo>
                  <a:cubicBezTo>
                    <a:pt x="0" y="5173"/>
                    <a:pt x="2" y="5582"/>
                    <a:pt x="274" y="5582"/>
                  </a:cubicBezTo>
                  <a:lnTo>
                    <a:pt x="927" y="5582"/>
                  </a:lnTo>
                  <a:cubicBezTo>
                    <a:pt x="2138" y="5582"/>
                    <a:pt x="3089" y="4549"/>
                    <a:pt x="2988" y="3343"/>
                  </a:cubicBezTo>
                  <a:lnTo>
                    <a:pt x="2839" y="1056"/>
                  </a:lnTo>
                  <a:cubicBezTo>
                    <a:pt x="3041" y="898"/>
                    <a:pt x="3228" y="729"/>
                    <a:pt x="3406" y="542"/>
                  </a:cubicBezTo>
                  <a:cubicBezTo>
                    <a:pt x="3488" y="460"/>
                    <a:pt x="3598" y="408"/>
                    <a:pt x="3718" y="408"/>
                  </a:cubicBezTo>
                  <a:cubicBezTo>
                    <a:pt x="4016" y="408"/>
                    <a:pt x="3992" y="590"/>
                    <a:pt x="4626" y="1075"/>
                  </a:cubicBezTo>
                  <a:lnTo>
                    <a:pt x="4482" y="3338"/>
                  </a:lnTo>
                  <a:cubicBezTo>
                    <a:pt x="4381" y="4544"/>
                    <a:pt x="5333" y="5577"/>
                    <a:pt x="6543" y="5577"/>
                  </a:cubicBezTo>
                  <a:lnTo>
                    <a:pt x="7283" y="5577"/>
                  </a:lnTo>
                  <a:cubicBezTo>
                    <a:pt x="7398" y="5577"/>
                    <a:pt x="7490" y="5485"/>
                    <a:pt x="7490" y="5370"/>
                  </a:cubicBezTo>
                  <a:cubicBezTo>
                    <a:pt x="7490" y="5262"/>
                    <a:pt x="7407" y="5173"/>
                    <a:pt x="7301" y="5173"/>
                  </a:cubicBezTo>
                  <a:cubicBezTo>
                    <a:pt x="7298" y="5173"/>
                    <a:pt x="7295" y="5173"/>
                    <a:pt x="7293" y="5173"/>
                  </a:cubicBezTo>
                  <a:lnTo>
                    <a:pt x="6553" y="5173"/>
                  </a:lnTo>
                  <a:cubicBezTo>
                    <a:pt x="5582" y="5168"/>
                    <a:pt x="4818" y="4342"/>
                    <a:pt x="4905" y="3372"/>
                  </a:cubicBezTo>
                  <a:lnTo>
                    <a:pt x="5035" y="1354"/>
                  </a:lnTo>
                  <a:cubicBezTo>
                    <a:pt x="5107" y="1397"/>
                    <a:pt x="5184" y="1436"/>
                    <a:pt x="5260" y="1469"/>
                  </a:cubicBezTo>
                  <a:cubicBezTo>
                    <a:pt x="5457" y="1580"/>
                    <a:pt x="5669" y="1666"/>
                    <a:pt x="5890" y="1734"/>
                  </a:cubicBezTo>
                  <a:cubicBezTo>
                    <a:pt x="5909" y="2137"/>
                    <a:pt x="6092" y="2742"/>
                    <a:pt x="6702" y="2882"/>
                  </a:cubicBezTo>
                  <a:cubicBezTo>
                    <a:pt x="6721" y="2886"/>
                    <a:pt x="6739" y="2888"/>
                    <a:pt x="6756" y="2888"/>
                  </a:cubicBezTo>
                  <a:cubicBezTo>
                    <a:pt x="6981" y="2888"/>
                    <a:pt x="7038" y="2536"/>
                    <a:pt x="6793" y="2478"/>
                  </a:cubicBezTo>
                  <a:cubicBezTo>
                    <a:pt x="6442" y="2401"/>
                    <a:pt x="6341" y="2060"/>
                    <a:pt x="6313" y="1830"/>
                  </a:cubicBezTo>
                  <a:lnTo>
                    <a:pt x="6313" y="1830"/>
                  </a:lnTo>
                  <a:cubicBezTo>
                    <a:pt x="6485" y="1854"/>
                    <a:pt x="6658" y="1873"/>
                    <a:pt x="6836" y="1873"/>
                  </a:cubicBezTo>
                  <a:cubicBezTo>
                    <a:pt x="7110" y="1873"/>
                    <a:pt x="7110" y="1465"/>
                    <a:pt x="6836" y="1465"/>
                  </a:cubicBezTo>
                  <a:lnTo>
                    <a:pt x="6831" y="1465"/>
                  </a:lnTo>
                  <a:cubicBezTo>
                    <a:pt x="5895" y="1450"/>
                    <a:pt x="5011" y="974"/>
                    <a:pt x="4343" y="263"/>
                  </a:cubicBezTo>
                  <a:cubicBezTo>
                    <a:pt x="4175" y="88"/>
                    <a:pt x="3951" y="0"/>
                    <a:pt x="3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50"/>
            <p:cNvSpPr/>
            <p:nvPr/>
          </p:nvSpPr>
          <p:spPr>
            <a:xfrm>
              <a:off x="6380495" y="1540902"/>
              <a:ext cx="175066" cy="318977"/>
            </a:xfrm>
            <a:custGeom>
              <a:avLst/>
              <a:gdLst/>
              <a:ahLst/>
              <a:cxnLst/>
              <a:rect l="l" t="t" r="r" b="b"/>
              <a:pathLst>
                <a:path w="6687" h="12184" extrusionOk="0">
                  <a:moveTo>
                    <a:pt x="207" y="0"/>
                  </a:moveTo>
                  <a:cubicBezTo>
                    <a:pt x="103" y="0"/>
                    <a:pt x="0" y="68"/>
                    <a:pt x="0" y="202"/>
                  </a:cubicBezTo>
                  <a:lnTo>
                    <a:pt x="0" y="4843"/>
                  </a:lnTo>
                  <a:cubicBezTo>
                    <a:pt x="0" y="5069"/>
                    <a:pt x="63" y="5290"/>
                    <a:pt x="183" y="5487"/>
                  </a:cubicBezTo>
                  <a:cubicBezTo>
                    <a:pt x="332" y="5727"/>
                    <a:pt x="500" y="5953"/>
                    <a:pt x="682" y="6169"/>
                  </a:cubicBezTo>
                  <a:cubicBezTo>
                    <a:pt x="942" y="6471"/>
                    <a:pt x="1254" y="6731"/>
                    <a:pt x="1605" y="6928"/>
                  </a:cubicBezTo>
                  <a:cubicBezTo>
                    <a:pt x="1614" y="6933"/>
                    <a:pt x="1629" y="6952"/>
                    <a:pt x="1648" y="6957"/>
                  </a:cubicBezTo>
                  <a:cubicBezTo>
                    <a:pt x="1667" y="6971"/>
                    <a:pt x="1691" y="6981"/>
                    <a:pt x="1715" y="6985"/>
                  </a:cubicBezTo>
                  <a:cubicBezTo>
                    <a:pt x="2023" y="7144"/>
                    <a:pt x="2364" y="7230"/>
                    <a:pt x="2710" y="7240"/>
                  </a:cubicBezTo>
                  <a:cubicBezTo>
                    <a:pt x="2734" y="7240"/>
                    <a:pt x="2762" y="7226"/>
                    <a:pt x="2786" y="7211"/>
                  </a:cubicBezTo>
                  <a:cubicBezTo>
                    <a:pt x="2810" y="7202"/>
                    <a:pt x="2835" y="7202"/>
                    <a:pt x="2854" y="7182"/>
                  </a:cubicBezTo>
                  <a:cubicBezTo>
                    <a:pt x="2979" y="7053"/>
                    <a:pt x="2892" y="6832"/>
                    <a:pt x="2710" y="6832"/>
                  </a:cubicBezTo>
                  <a:cubicBezTo>
                    <a:pt x="2614" y="6822"/>
                    <a:pt x="2513" y="6812"/>
                    <a:pt x="2417" y="6793"/>
                  </a:cubicBezTo>
                  <a:cubicBezTo>
                    <a:pt x="2652" y="6625"/>
                    <a:pt x="2820" y="6380"/>
                    <a:pt x="2892" y="6101"/>
                  </a:cubicBezTo>
                  <a:cubicBezTo>
                    <a:pt x="2935" y="5941"/>
                    <a:pt x="2810" y="5838"/>
                    <a:pt x="2688" y="5838"/>
                  </a:cubicBezTo>
                  <a:cubicBezTo>
                    <a:pt x="2606" y="5838"/>
                    <a:pt x="2525" y="5885"/>
                    <a:pt x="2498" y="5991"/>
                  </a:cubicBezTo>
                  <a:cubicBezTo>
                    <a:pt x="2426" y="6308"/>
                    <a:pt x="2162" y="6548"/>
                    <a:pt x="1840" y="6591"/>
                  </a:cubicBezTo>
                  <a:cubicBezTo>
                    <a:pt x="1547" y="6428"/>
                    <a:pt x="1283" y="6217"/>
                    <a:pt x="1057" y="5967"/>
                  </a:cubicBezTo>
                  <a:lnTo>
                    <a:pt x="1139" y="4977"/>
                  </a:lnTo>
                  <a:cubicBezTo>
                    <a:pt x="1187" y="4377"/>
                    <a:pt x="2248" y="3868"/>
                    <a:pt x="2892" y="3868"/>
                  </a:cubicBezTo>
                  <a:cubicBezTo>
                    <a:pt x="3128" y="3868"/>
                    <a:pt x="3358" y="3940"/>
                    <a:pt x="3555" y="4069"/>
                  </a:cubicBezTo>
                  <a:cubicBezTo>
                    <a:pt x="5395" y="5285"/>
                    <a:pt x="5794" y="8234"/>
                    <a:pt x="6212" y="11357"/>
                  </a:cubicBezTo>
                  <a:lnTo>
                    <a:pt x="6217" y="11405"/>
                  </a:lnTo>
                  <a:cubicBezTo>
                    <a:pt x="6241" y="11602"/>
                    <a:pt x="6092" y="11775"/>
                    <a:pt x="5895" y="11775"/>
                  </a:cubicBezTo>
                  <a:lnTo>
                    <a:pt x="4064" y="11775"/>
                  </a:lnTo>
                  <a:cubicBezTo>
                    <a:pt x="3791" y="11775"/>
                    <a:pt x="3791" y="12183"/>
                    <a:pt x="4064" y="12183"/>
                  </a:cubicBezTo>
                  <a:lnTo>
                    <a:pt x="5895" y="12183"/>
                  </a:lnTo>
                  <a:cubicBezTo>
                    <a:pt x="5897" y="12183"/>
                    <a:pt x="5900" y="12183"/>
                    <a:pt x="5903" y="12183"/>
                  </a:cubicBezTo>
                  <a:cubicBezTo>
                    <a:pt x="6346" y="12183"/>
                    <a:pt x="6687" y="11792"/>
                    <a:pt x="6630" y="11347"/>
                  </a:cubicBezTo>
                  <a:lnTo>
                    <a:pt x="6610" y="11299"/>
                  </a:lnTo>
                  <a:cubicBezTo>
                    <a:pt x="6178" y="8081"/>
                    <a:pt x="5770" y="5045"/>
                    <a:pt x="3776" y="3723"/>
                  </a:cubicBezTo>
                  <a:cubicBezTo>
                    <a:pt x="3518" y="3550"/>
                    <a:pt x="3214" y="3454"/>
                    <a:pt x="2905" y="3454"/>
                  </a:cubicBezTo>
                  <a:cubicBezTo>
                    <a:pt x="2898" y="3454"/>
                    <a:pt x="2890" y="3454"/>
                    <a:pt x="2883" y="3454"/>
                  </a:cubicBezTo>
                  <a:cubicBezTo>
                    <a:pt x="2061" y="3454"/>
                    <a:pt x="788" y="4079"/>
                    <a:pt x="721" y="4939"/>
                  </a:cubicBezTo>
                  <a:lnTo>
                    <a:pt x="677" y="5487"/>
                  </a:lnTo>
                  <a:cubicBezTo>
                    <a:pt x="524" y="5266"/>
                    <a:pt x="413" y="5112"/>
                    <a:pt x="413" y="4843"/>
                  </a:cubicBezTo>
                  <a:lnTo>
                    <a:pt x="413" y="202"/>
                  </a:lnTo>
                  <a:cubicBezTo>
                    <a:pt x="413" y="68"/>
                    <a:pt x="310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50"/>
            <p:cNvSpPr/>
            <p:nvPr/>
          </p:nvSpPr>
          <p:spPr>
            <a:xfrm>
              <a:off x="6184800" y="1540928"/>
              <a:ext cx="174071" cy="319082"/>
            </a:xfrm>
            <a:custGeom>
              <a:avLst/>
              <a:gdLst/>
              <a:ahLst/>
              <a:cxnLst/>
              <a:rect l="l" t="t" r="r" b="b"/>
              <a:pathLst>
                <a:path w="6649" h="12188" extrusionOk="0">
                  <a:moveTo>
                    <a:pt x="6445" y="1"/>
                  </a:moveTo>
                  <a:cubicBezTo>
                    <a:pt x="6343" y="1"/>
                    <a:pt x="6240" y="69"/>
                    <a:pt x="6240" y="206"/>
                  </a:cubicBezTo>
                  <a:lnTo>
                    <a:pt x="6240" y="4847"/>
                  </a:lnTo>
                  <a:cubicBezTo>
                    <a:pt x="6240" y="5178"/>
                    <a:pt x="6053" y="5351"/>
                    <a:pt x="6000" y="5428"/>
                  </a:cubicBezTo>
                  <a:lnTo>
                    <a:pt x="5957" y="4938"/>
                  </a:lnTo>
                  <a:cubicBezTo>
                    <a:pt x="5885" y="4073"/>
                    <a:pt x="4612" y="3453"/>
                    <a:pt x="3795" y="3453"/>
                  </a:cubicBezTo>
                  <a:cubicBezTo>
                    <a:pt x="3478" y="3453"/>
                    <a:pt x="3166" y="3545"/>
                    <a:pt x="2902" y="3722"/>
                  </a:cubicBezTo>
                  <a:cubicBezTo>
                    <a:pt x="783" y="5125"/>
                    <a:pt x="428" y="8599"/>
                    <a:pt x="62" y="11346"/>
                  </a:cubicBezTo>
                  <a:cubicBezTo>
                    <a:pt x="0" y="11793"/>
                    <a:pt x="346" y="12187"/>
                    <a:pt x="793" y="12187"/>
                  </a:cubicBezTo>
                  <a:lnTo>
                    <a:pt x="2426" y="12187"/>
                  </a:lnTo>
                  <a:cubicBezTo>
                    <a:pt x="2700" y="12187"/>
                    <a:pt x="2700" y="11779"/>
                    <a:pt x="2426" y="11779"/>
                  </a:cubicBezTo>
                  <a:lnTo>
                    <a:pt x="793" y="11779"/>
                  </a:lnTo>
                  <a:cubicBezTo>
                    <a:pt x="701" y="11779"/>
                    <a:pt x="610" y="11740"/>
                    <a:pt x="548" y="11668"/>
                  </a:cubicBezTo>
                  <a:cubicBezTo>
                    <a:pt x="476" y="11582"/>
                    <a:pt x="452" y="11467"/>
                    <a:pt x="480" y="11361"/>
                  </a:cubicBezTo>
                  <a:cubicBezTo>
                    <a:pt x="889" y="8229"/>
                    <a:pt x="1287" y="5284"/>
                    <a:pt x="3127" y="4059"/>
                  </a:cubicBezTo>
                  <a:cubicBezTo>
                    <a:pt x="3324" y="3929"/>
                    <a:pt x="3555" y="3862"/>
                    <a:pt x="3790" y="3862"/>
                  </a:cubicBezTo>
                  <a:cubicBezTo>
                    <a:pt x="4434" y="3862"/>
                    <a:pt x="5496" y="4371"/>
                    <a:pt x="5544" y="4972"/>
                  </a:cubicBezTo>
                  <a:lnTo>
                    <a:pt x="5626" y="5928"/>
                  </a:lnTo>
                  <a:cubicBezTo>
                    <a:pt x="5553" y="6009"/>
                    <a:pt x="5481" y="6072"/>
                    <a:pt x="5405" y="6144"/>
                  </a:cubicBezTo>
                  <a:cubicBezTo>
                    <a:pt x="5227" y="6312"/>
                    <a:pt x="5304" y="6273"/>
                    <a:pt x="4982" y="6480"/>
                  </a:cubicBezTo>
                  <a:cubicBezTo>
                    <a:pt x="4929" y="6514"/>
                    <a:pt x="4876" y="6557"/>
                    <a:pt x="4818" y="6590"/>
                  </a:cubicBezTo>
                  <a:cubicBezTo>
                    <a:pt x="4487" y="6552"/>
                    <a:pt x="4218" y="6312"/>
                    <a:pt x="4141" y="5990"/>
                  </a:cubicBezTo>
                  <a:cubicBezTo>
                    <a:pt x="4117" y="5898"/>
                    <a:pt x="4033" y="5839"/>
                    <a:pt x="3944" y="5839"/>
                  </a:cubicBezTo>
                  <a:cubicBezTo>
                    <a:pt x="3926" y="5839"/>
                    <a:pt x="3909" y="5841"/>
                    <a:pt x="3891" y="5846"/>
                  </a:cubicBezTo>
                  <a:cubicBezTo>
                    <a:pt x="3776" y="5875"/>
                    <a:pt x="3714" y="5985"/>
                    <a:pt x="3742" y="6096"/>
                  </a:cubicBezTo>
                  <a:cubicBezTo>
                    <a:pt x="3814" y="6379"/>
                    <a:pt x="3983" y="6624"/>
                    <a:pt x="4218" y="6792"/>
                  </a:cubicBezTo>
                  <a:cubicBezTo>
                    <a:pt x="4127" y="6811"/>
                    <a:pt x="4035" y="6826"/>
                    <a:pt x="3939" y="6831"/>
                  </a:cubicBezTo>
                  <a:cubicBezTo>
                    <a:pt x="3757" y="6831"/>
                    <a:pt x="3665" y="7056"/>
                    <a:pt x="3800" y="7181"/>
                  </a:cubicBezTo>
                  <a:cubicBezTo>
                    <a:pt x="3810" y="7196"/>
                    <a:pt x="3834" y="7196"/>
                    <a:pt x="3848" y="7201"/>
                  </a:cubicBezTo>
                  <a:cubicBezTo>
                    <a:pt x="3877" y="7225"/>
                    <a:pt x="3911" y="7234"/>
                    <a:pt x="3944" y="7239"/>
                  </a:cubicBezTo>
                  <a:cubicBezTo>
                    <a:pt x="4247" y="7234"/>
                    <a:pt x="4737" y="7100"/>
                    <a:pt x="4996" y="6960"/>
                  </a:cubicBezTo>
                  <a:cubicBezTo>
                    <a:pt x="5616" y="6629"/>
                    <a:pt x="6135" y="6019"/>
                    <a:pt x="6466" y="5481"/>
                  </a:cubicBezTo>
                  <a:cubicBezTo>
                    <a:pt x="6586" y="5289"/>
                    <a:pt x="6649" y="5068"/>
                    <a:pt x="6649" y="4842"/>
                  </a:cubicBezTo>
                  <a:lnTo>
                    <a:pt x="6649" y="206"/>
                  </a:lnTo>
                  <a:cubicBezTo>
                    <a:pt x="6649" y="69"/>
                    <a:pt x="6547" y="1"/>
                    <a:pt x="6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50"/>
          <p:cNvGrpSpPr/>
          <p:nvPr/>
        </p:nvGrpSpPr>
        <p:grpSpPr>
          <a:xfrm>
            <a:off x="2583694" y="4033951"/>
            <a:ext cx="467712" cy="466749"/>
            <a:chOff x="6192470" y="3360516"/>
            <a:chExt cx="368510" cy="367750"/>
          </a:xfrm>
        </p:grpSpPr>
        <p:sp>
          <p:nvSpPr>
            <p:cNvPr id="2289" name="Google Shape;2289;p50"/>
            <p:cNvSpPr/>
            <p:nvPr/>
          </p:nvSpPr>
          <p:spPr>
            <a:xfrm>
              <a:off x="6200141" y="3365543"/>
              <a:ext cx="353561" cy="357121"/>
            </a:xfrm>
            <a:custGeom>
              <a:avLst/>
              <a:gdLst/>
              <a:ahLst/>
              <a:cxnLst/>
              <a:rect l="l" t="t" r="r" b="b"/>
              <a:pathLst>
                <a:path w="13505" h="13641" extrusionOk="0">
                  <a:moveTo>
                    <a:pt x="6074" y="1"/>
                  </a:moveTo>
                  <a:cubicBezTo>
                    <a:pt x="5973" y="1"/>
                    <a:pt x="5869" y="12"/>
                    <a:pt x="5765" y="35"/>
                  </a:cubicBezTo>
                  <a:cubicBezTo>
                    <a:pt x="5477" y="97"/>
                    <a:pt x="5212" y="256"/>
                    <a:pt x="5025" y="477"/>
                  </a:cubicBezTo>
                  <a:cubicBezTo>
                    <a:pt x="4850" y="355"/>
                    <a:pt x="4625" y="288"/>
                    <a:pt x="4383" y="288"/>
                  </a:cubicBezTo>
                  <a:cubicBezTo>
                    <a:pt x="4214" y="288"/>
                    <a:pt x="4037" y="321"/>
                    <a:pt x="3863" y="390"/>
                  </a:cubicBezTo>
                  <a:cubicBezTo>
                    <a:pt x="3598" y="496"/>
                    <a:pt x="3368" y="683"/>
                    <a:pt x="3214" y="928"/>
                  </a:cubicBezTo>
                  <a:cubicBezTo>
                    <a:pt x="3137" y="906"/>
                    <a:pt x="3055" y="895"/>
                    <a:pt x="2971" y="895"/>
                  </a:cubicBezTo>
                  <a:cubicBezTo>
                    <a:pt x="2639" y="895"/>
                    <a:pt x="2274" y="1067"/>
                    <a:pt x="2013" y="1389"/>
                  </a:cubicBezTo>
                  <a:cubicBezTo>
                    <a:pt x="1845" y="1596"/>
                    <a:pt x="1739" y="1846"/>
                    <a:pt x="1715" y="2110"/>
                  </a:cubicBezTo>
                  <a:cubicBezTo>
                    <a:pt x="1268" y="2129"/>
                    <a:pt x="850" y="2523"/>
                    <a:pt x="730" y="3080"/>
                  </a:cubicBezTo>
                  <a:cubicBezTo>
                    <a:pt x="673" y="3335"/>
                    <a:pt x="687" y="3604"/>
                    <a:pt x="778" y="3844"/>
                  </a:cubicBezTo>
                  <a:cubicBezTo>
                    <a:pt x="269" y="3988"/>
                    <a:pt x="0" y="4613"/>
                    <a:pt x="173" y="5237"/>
                  </a:cubicBezTo>
                  <a:cubicBezTo>
                    <a:pt x="235" y="5463"/>
                    <a:pt x="351" y="5665"/>
                    <a:pt x="514" y="5833"/>
                  </a:cubicBezTo>
                  <a:cubicBezTo>
                    <a:pt x="461" y="6059"/>
                    <a:pt x="466" y="6294"/>
                    <a:pt x="529" y="6515"/>
                  </a:cubicBezTo>
                  <a:cubicBezTo>
                    <a:pt x="682" y="7057"/>
                    <a:pt x="1116" y="7424"/>
                    <a:pt x="1555" y="7424"/>
                  </a:cubicBezTo>
                  <a:cubicBezTo>
                    <a:pt x="1626" y="7424"/>
                    <a:pt x="1698" y="7415"/>
                    <a:pt x="1768" y="7394"/>
                  </a:cubicBezTo>
                  <a:cubicBezTo>
                    <a:pt x="1821" y="7380"/>
                    <a:pt x="1874" y="7361"/>
                    <a:pt x="1927" y="7337"/>
                  </a:cubicBezTo>
                  <a:cubicBezTo>
                    <a:pt x="2024" y="7600"/>
                    <a:pt x="2432" y="7811"/>
                    <a:pt x="2803" y="7811"/>
                  </a:cubicBezTo>
                  <a:cubicBezTo>
                    <a:pt x="2905" y="7811"/>
                    <a:pt x="3005" y="7795"/>
                    <a:pt x="3094" y="7760"/>
                  </a:cubicBezTo>
                  <a:cubicBezTo>
                    <a:pt x="3599" y="8916"/>
                    <a:pt x="4369" y="9502"/>
                    <a:pt x="5566" y="9502"/>
                  </a:cubicBezTo>
                  <a:cubicBezTo>
                    <a:pt x="5895" y="9502"/>
                    <a:pt x="6257" y="9458"/>
                    <a:pt x="6654" y="9369"/>
                  </a:cubicBezTo>
                  <a:cubicBezTo>
                    <a:pt x="6750" y="9878"/>
                    <a:pt x="7072" y="10498"/>
                    <a:pt x="7941" y="11002"/>
                  </a:cubicBezTo>
                  <a:cubicBezTo>
                    <a:pt x="9397" y="11838"/>
                    <a:pt x="10041" y="12487"/>
                    <a:pt x="10141" y="13145"/>
                  </a:cubicBezTo>
                  <a:cubicBezTo>
                    <a:pt x="10184" y="13434"/>
                    <a:pt x="10430" y="13641"/>
                    <a:pt x="10713" y="13641"/>
                  </a:cubicBezTo>
                  <a:cubicBezTo>
                    <a:pt x="10749" y="13641"/>
                    <a:pt x="10786" y="13637"/>
                    <a:pt x="10824" y="13630"/>
                  </a:cubicBezTo>
                  <a:cubicBezTo>
                    <a:pt x="11146" y="13572"/>
                    <a:pt x="11357" y="13255"/>
                    <a:pt x="11285" y="12933"/>
                  </a:cubicBezTo>
                  <a:lnTo>
                    <a:pt x="10718" y="10330"/>
                  </a:lnTo>
                  <a:lnTo>
                    <a:pt x="10622" y="8658"/>
                  </a:lnTo>
                  <a:lnTo>
                    <a:pt x="11563" y="8298"/>
                  </a:lnTo>
                  <a:cubicBezTo>
                    <a:pt x="11669" y="8346"/>
                    <a:pt x="11781" y="8369"/>
                    <a:pt x="11895" y="8369"/>
                  </a:cubicBezTo>
                  <a:cubicBezTo>
                    <a:pt x="12296" y="8369"/>
                    <a:pt x="12713" y="8080"/>
                    <a:pt x="12923" y="7615"/>
                  </a:cubicBezTo>
                  <a:cubicBezTo>
                    <a:pt x="13058" y="7318"/>
                    <a:pt x="13082" y="6981"/>
                    <a:pt x="12981" y="6664"/>
                  </a:cubicBezTo>
                  <a:cubicBezTo>
                    <a:pt x="13192" y="6472"/>
                    <a:pt x="13336" y="6217"/>
                    <a:pt x="13394" y="5939"/>
                  </a:cubicBezTo>
                  <a:cubicBezTo>
                    <a:pt x="13504" y="5415"/>
                    <a:pt x="13317" y="4916"/>
                    <a:pt x="12961" y="4690"/>
                  </a:cubicBezTo>
                  <a:cubicBezTo>
                    <a:pt x="13048" y="4363"/>
                    <a:pt x="12976" y="3960"/>
                    <a:pt x="12721" y="3623"/>
                  </a:cubicBezTo>
                  <a:cubicBezTo>
                    <a:pt x="12543" y="3378"/>
                    <a:pt x="12284" y="3201"/>
                    <a:pt x="11986" y="3119"/>
                  </a:cubicBezTo>
                  <a:cubicBezTo>
                    <a:pt x="12068" y="2835"/>
                    <a:pt x="12001" y="2504"/>
                    <a:pt x="11799" y="2221"/>
                  </a:cubicBezTo>
                  <a:cubicBezTo>
                    <a:pt x="11799" y="2221"/>
                    <a:pt x="11439" y="1793"/>
                    <a:pt x="11203" y="1740"/>
                  </a:cubicBezTo>
                  <a:cubicBezTo>
                    <a:pt x="11011" y="1694"/>
                    <a:pt x="10829" y="1630"/>
                    <a:pt x="10656" y="1630"/>
                  </a:cubicBezTo>
                  <a:cubicBezTo>
                    <a:pt x="10630" y="1630"/>
                    <a:pt x="10604" y="1631"/>
                    <a:pt x="10579" y="1634"/>
                  </a:cubicBezTo>
                  <a:cubicBezTo>
                    <a:pt x="10492" y="1308"/>
                    <a:pt x="10233" y="995"/>
                    <a:pt x="9853" y="827"/>
                  </a:cubicBezTo>
                  <a:cubicBezTo>
                    <a:pt x="9677" y="744"/>
                    <a:pt x="9485" y="702"/>
                    <a:pt x="9293" y="702"/>
                  </a:cubicBezTo>
                  <a:cubicBezTo>
                    <a:pt x="9186" y="702"/>
                    <a:pt x="9079" y="715"/>
                    <a:pt x="8974" y="741"/>
                  </a:cubicBezTo>
                  <a:cubicBezTo>
                    <a:pt x="8811" y="400"/>
                    <a:pt x="8412" y="150"/>
                    <a:pt x="7932" y="121"/>
                  </a:cubicBezTo>
                  <a:cubicBezTo>
                    <a:pt x="7901" y="119"/>
                    <a:pt x="7870" y="118"/>
                    <a:pt x="7840" y="118"/>
                  </a:cubicBezTo>
                  <a:cubicBezTo>
                    <a:pt x="7531" y="118"/>
                    <a:pt x="7231" y="228"/>
                    <a:pt x="6995" y="429"/>
                  </a:cubicBezTo>
                  <a:cubicBezTo>
                    <a:pt x="6808" y="162"/>
                    <a:pt x="6461" y="1"/>
                    <a:pt x="60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50"/>
            <p:cNvSpPr/>
            <p:nvPr/>
          </p:nvSpPr>
          <p:spPr>
            <a:xfrm>
              <a:off x="6247920" y="3365674"/>
              <a:ext cx="305782" cy="218498"/>
            </a:xfrm>
            <a:custGeom>
              <a:avLst/>
              <a:gdLst/>
              <a:ahLst/>
              <a:cxnLst/>
              <a:rect l="l" t="t" r="r" b="b"/>
              <a:pathLst>
                <a:path w="11680" h="8346" extrusionOk="0">
                  <a:moveTo>
                    <a:pt x="4251" y="1"/>
                  </a:moveTo>
                  <a:cubicBezTo>
                    <a:pt x="4150" y="1"/>
                    <a:pt x="4045" y="12"/>
                    <a:pt x="3940" y="34"/>
                  </a:cubicBezTo>
                  <a:cubicBezTo>
                    <a:pt x="3652" y="97"/>
                    <a:pt x="3392" y="251"/>
                    <a:pt x="3200" y="476"/>
                  </a:cubicBezTo>
                  <a:cubicBezTo>
                    <a:pt x="3028" y="355"/>
                    <a:pt x="2802" y="288"/>
                    <a:pt x="2560" y="288"/>
                  </a:cubicBezTo>
                  <a:cubicBezTo>
                    <a:pt x="2391" y="288"/>
                    <a:pt x="2214" y="321"/>
                    <a:pt x="2042" y="390"/>
                  </a:cubicBezTo>
                  <a:cubicBezTo>
                    <a:pt x="1773" y="496"/>
                    <a:pt x="1548" y="683"/>
                    <a:pt x="1394" y="928"/>
                  </a:cubicBezTo>
                  <a:cubicBezTo>
                    <a:pt x="1314" y="904"/>
                    <a:pt x="1231" y="893"/>
                    <a:pt x="1145" y="893"/>
                  </a:cubicBezTo>
                  <a:cubicBezTo>
                    <a:pt x="812" y="893"/>
                    <a:pt x="449" y="1068"/>
                    <a:pt x="193" y="1389"/>
                  </a:cubicBezTo>
                  <a:cubicBezTo>
                    <a:pt x="116" y="1480"/>
                    <a:pt x="53" y="1581"/>
                    <a:pt x="1" y="1687"/>
                  </a:cubicBezTo>
                  <a:cubicBezTo>
                    <a:pt x="63" y="1673"/>
                    <a:pt x="121" y="1658"/>
                    <a:pt x="178" y="1649"/>
                  </a:cubicBezTo>
                  <a:cubicBezTo>
                    <a:pt x="414" y="1620"/>
                    <a:pt x="635" y="1524"/>
                    <a:pt x="817" y="1370"/>
                  </a:cubicBezTo>
                  <a:cubicBezTo>
                    <a:pt x="933" y="1274"/>
                    <a:pt x="1058" y="1197"/>
                    <a:pt x="1197" y="1144"/>
                  </a:cubicBezTo>
                  <a:cubicBezTo>
                    <a:pt x="1358" y="1074"/>
                    <a:pt x="1531" y="1038"/>
                    <a:pt x="1707" y="1038"/>
                  </a:cubicBezTo>
                  <a:cubicBezTo>
                    <a:pt x="1782" y="1038"/>
                    <a:pt x="1857" y="1045"/>
                    <a:pt x="1932" y="1058"/>
                  </a:cubicBezTo>
                  <a:cubicBezTo>
                    <a:pt x="2003" y="1070"/>
                    <a:pt x="2075" y="1077"/>
                    <a:pt x="2146" y="1077"/>
                  </a:cubicBezTo>
                  <a:cubicBezTo>
                    <a:pt x="2344" y="1077"/>
                    <a:pt x="2538" y="1028"/>
                    <a:pt x="2715" y="933"/>
                  </a:cubicBezTo>
                  <a:cubicBezTo>
                    <a:pt x="2835" y="866"/>
                    <a:pt x="2965" y="818"/>
                    <a:pt x="3099" y="784"/>
                  </a:cubicBezTo>
                  <a:cubicBezTo>
                    <a:pt x="3198" y="761"/>
                    <a:pt x="3298" y="750"/>
                    <a:pt x="3398" y="750"/>
                  </a:cubicBezTo>
                  <a:cubicBezTo>
                    <a:pt x="3590" y="750"/>
                    <a:pt x="3782" y="791"/>
                    <a:pt x="3959" y="870"/>
                  </a:cubicBezTo>
                  <a:cubicBezTo>
                    <a:pt x="4111" y="941"/>
                    <a:pt x="4275" y="977"/>
                    <a:pt x="4440" y="977"/>
                  </a:cubicBezTo>
                  <a:cubicBezTo>
                    <a:pt x="4556" y="977"/>
                    <a:pt x="4672" y="959"/>
                    <a:pt x="4785" y="923"/>
                  </a:cubicBezTo>
                  <a:cubicBezTo>
                    <a:pt x="4913" y="887"/>
                    <a:pt x="5048" y="868"/>
                    <a:pt x="5183" y="868"/>
                  </a:cubicBezTo>
                  <a:cubicBezTo>
                    <a:pt x="5211" y="868"/>
                    <a:pt x="5238" y="869"/>
                    <a:pt x="5266" y="870"/>
                  </a:cubicBezTo>
                  <a:cubicBezTo>
                    <a:pt x="5559" y="885"/>
                    <a:pt x="5838" y="990"/>
                    <a:pt x="6063" y="1178"/>
                  </a:cubicBezTo>
                  <a:cubicBezTo>
                    <a:pt x="6251" y="1341"/>
                    <a:pt x="6486" y="1437"/>
                    <a:pt x="6736" y="1456"/>
                  </a:cubicBezTo>
                  <a:cubicBezTo>
                    <a:pt x="6894" y="1471"/>
                    <a:pt x="7043" y="1514"/>
                    <a:pt x="7188" y="1577"/>
                  </a:cubicBezTo>
                  <a:cubicBezTo>
                    <a:pt x="7399" y="1673"/>
                    <a:pt x="7586" y="1817"/>
                    <a:pt x="7726" y="2004"/>
                  </a:cubicBezTo>
                  <a:cubicBezTo>
                    <a:pt x="7889" y="2225"/>
                    <a:pt x="8124" y="2384"/>
                    <a:pt x="8389" y="2451"/>
                  </a:cubicBezTo>
                  <a:lnTo>
                    <a:pt x="8537" y="2489"/>
                  </a:lnTo>
                  <a:cubicBezTo>
                    <a:pt x="8773" y="2542"/>
                    <a:pt x="9128" y="2970"/>
                    <a:pt x="9128" y="2970"/>
                  </a:cubicBezTo>
                  <a:cubicBezTo>
                    <a:pt x="9224" y="3109"/>
                    <a:pt x="9292" y="3258"/>
                    <a:pt x="9330" y="3421"/>
                  </a:cubicBezTo>
                  <a:cubicBezTo>
                    <a:pt x="9388" y="3690"/>
                    <a:pt x="9541" y="3926"/>
                    <a:pt x="9762" y="4084"/>
                  </a:cubicBezTo>
                  <a:cubicBezTo>
                    <a:pt x="9873" y="4171"/>
                    <a:pt x="9969" y="4267"/>
                    <a:pt x="10056" y="4377"/>
                  </a:cubicBezTo>
                  <a:cubicBezTo>
                    <a:pt x="10209" y="4589"/>
                    <a:pt x="10305" y="4834"/>
                    <a:pt x="10325" y="5093"/>
                  </a:cubicBezTo>
                  <a:cubicBezTo>
                    <a:pt x="10344" y="5309"/>
                    <a:pt x="10421" y="5521"/>
                    <a:pt x="10546" y="5694"/>
                  </a:cubicBezTo>
                  <a:cubicBezTo>
                    <a:pt x="10738" y="5991"/>
                    <a:pt x="10800" y="6352"/>
                    <a:pt x="10718" y="6693"/>
                  </a:cubicBezTo>
                  <a:cubicBezTo>
                    <a:pt x="10680" y="6899"/>
                    <a:pt x="10589" y="7092"/>
                    <a:pt x="10459" y="7255"/>
                  </a:cubicBezTo>
                  <a:cubicBezTo>
                    <a:pt x="10377" y="7361"/>
                    <a:pt x="10339" y="7495"/>
                    <a:pt x="10358" y="7630"/>
                  </a:cubicBezTo>
                  <a:cubicBezTo>
                    <a:pt x="10387" y="7875"/>
                    <a:pt x="10353" y="8120"/>
                    <a:pt x="10252" y="8345"/>
                  </a:cubicBezTo>
                  <a:cubicBezTo>
                    <a:pt x="10589" y="8269"/>
                    <a:pt x="10911" y="8004"/>
                    <a:pt x="11088" y="7615"/>
                  </a:cubicBezTo>
                  <a:cubicBezTo>
                    <a:pt x="11228" y="7317"/>
                    <a:pt x="11252" y="6976"/>
                    <a:pt x="11151" y="6664"/>
                  </a:cubicBezTo>
                  <a:cubicBezTo>
                    <a:pt x="11362" y="6472"/>
                    <a:pt x="11506" y="6217"/>
                    <a:pt x="11564" y="5939"/>
                  </a:cubicBezTo>
                  <a:cubicBezTo>
                    <a:pt x="11679" y="5415"/>
                    <a:pt x="11497" y="4915"/>
                    <a:pt x="11141" y="4694"/>
                  </a:cubicBezTo>
                  <a:cubicBezTo>
                    <a:pt x="11233" y="4368"/>
                    <a:pt x="11151" y="3964"/>
                    <a:pt x="10901" y="3623"/>
                  </a:cubicBezTo>
                  <a:cubicBezTo>
                    <a:pt x="10718" y="3378"/>
                    <a:pt x="10459" y="3200"/>
                    <a:pt x="10161" y="3123"/>
                  </a:cubicBezTo>
                  <a:cubicBezTo>
                    <a:pt x="10248" y="2835"/>
                    <a:pt x="10176" y="2499"/>
                    <a:pt x="9974" y="2220"/>
                  </a:cubicBezTo>
                  <a:cubicBezTo>
                    <a:pt x="9974" y="2220"/>
                    <a:pt x="9618" y="1793"/>
                    <a:pt x="9383" y="1740"/>
                  </a:cubicBezTo>
                  <a:cubicBezTo>
                    <a:pt x="9186" y="1697"/>
                    <a:pt x="9000" y="1631"/>
                    <a:pt x="8819" y="1631"/>
                  </a:cubicBezTo>
                  <a:cubicBezTo>
                    <a:pt x="8797" y="1631"/>
                    <a:pt x="8775" y="1632"/>
                    <a:pt x="8754" y="1634"/>
                  </a:cubicBezTo>
                  <a:cubicBezTo>
                    <a:pt x="8672" y="1308"/>
                    <a:pt x="8413" y="995"/>
                    <a:pt x="8033" y="827"/>
                  </a:cubicBezTo>
                  <a:cubicBezTo>
                    <a:pt x="7857" y="744"/>
                    <a:pt x="7665" y="702"/>
                    <a:pt x="7473" y="702"/>
                  </a:cubicBezTo>
                  <a:cubicBezTo>
                    <a:pt x="7366" y="702"/>
                    <a:pt x="7259" y="715"/>
                    <a:pt x="7154" y="741"/>
                  </a:cubicBezTo>
                  <a:cubicBezTo>
                    <a:pt x="6986" y="400"/>
                    <a:pt x="6587" y="145"/>
                    <a:pt x="6111" y="121"/>
                  </a:cubicBezTo>
                  <a:cubicBezTo>
                    <a:pt x="6081" y="119"/>
                    <a:pt x="6050" y="118"/>
                    <a:pt x="6019" y="118"/>
                  </a:cubicBezTo>
                  <a:cubicBezTo>
                    <a:pt x="5710" y="118"/>
                    <a:pt x="5410" y="227"/>
                    <a:pt x="5170" y="428"/>
                  </a:cubicBezTo>
                  <a:cubicBezTo>
                    <a:pt x="4983" y="162"/>
                    <a:pt x="4639" y="1"/>
                    <a:pt x="42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50"/>
            <p:cNvSpPr/>
            <p:nvPr/>
          </p:nvSpPr>
          <p:spPr>
            <a:xfrm>
              <a:off x="6221007" y="3434108"/>
              <a:ext cx="3299" cy="6571"/>
            </a:xfrm>
            <a:custGeom>
              <a:avLst/>
              <a:gdLst/>
              <a:ahLst/>
              <a:cxnLst/>
              <a:rect l="l" t="t" r="r" b="b"/>
              <a:pathLst>
                <a:path w="126" h="251" extrusionOk="0">
                  <a:moveTo>
                    <a:pt x="125" y="0"/>
                  </a:moveTo>
                  <a:lnTo>
                    <a:pt x="125" y="0"/>
                  </a:lnTo>
                  <a:cubicBezTo>
                    <a:pt x="73" y="82"/>
                    <a:pt x="34" y="164"/>
                    <a:pt x="1" y="250"/>
                  </a:cubicBezTo>
                  <a:cubicBezTo>
                    <a:pt x="25" y="250"/>
                    <a:pt x="49" y="245"/>
                    <a:pt x="77" y="245"/>
                  </a:cubicBezTo>
                  <a:cubicBezTo>
                    <a:pt x="82" y="164"/>
                    <a:pt x="101" y="82"/>
                    <a:pt x="125" y="0"/>
                  </a:cubicBezTo>
                  <a:close/>
                </a:path>
              </a:pathLst>
            </a:custGeom>
            <a:solidFill>
              <a:srgbClr val="9EA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50"/>
            <p:cNvSpPr/>
            <p:nvPr/>
          </p:nvSpPr>
          <p:spPr>
            <a:xfrm>
              <a:off x="6360363" y="3584905"/>
              <a:ext cx="137105" cy="137759"/>
            </a:xfrm>
            <a:custGeom>
              <a:avLst/>
              <a:gdLst/>
              <a:ahLst/>
              <a:cxnLst/>
              <a:rect l="l" t="t" r="r" b="b"/>
              <a:pathLst>
                <a:path w="5237" h="5262" extrusionOk="0">
                  <a:moveTo>
                    <a:pt x="587" y="0"/>
                  </a:moveTo>
                  <a:cubicBezTo>
                    <a:pt x="587" y="0"/>
                    <a:pt x="1" y="1576"/>
                    <a:pt x="1821" y="2623"/>
                  </a:cubicBezTo>
                  <a:cubicBezTo>
                    <a:pt x="3277" y="3459"/>
                    <a:pt x="3921" y="4108"/>
                    <a:pt x="4021" y="4766"/>
                  </a:cubicBezTo>
                  <a:cubicBezTo>
                    <a:pt x="4064" y="5055"/>
                    <a:pt x="4310" y="5262"/>
                    <a:pt x="4593" y="5262"/>
                  </a:cubicBezTo>
                  <a:cubicBezTo>
                    <a:pt x="4629" y="5262"/>
                    <a:pt x="4666" y="5258"/>
                    <a:pt x="4704" y="5251"/>
                  </a:cubicBezTo>
                  <a:cubicBezTo>
                    <a:pt x="5026" y="5193"/>
                    <a:pt x="5237" y="4876"/>
                    <a:pt x="5165" y="4554"/>
                  </a:cubicBezTo>
                  <a:lnTo>
                    <a:pt x="4598" y="1951"/>
                  </a:lnTo>
                  <a:lnTo>
                    <a:pt x="4084" y="658"/>
                  </a:lnTo>
                  <a:cubicBezTo>
                    <a:pt x="4084" y="658"/>
                    <a:pt x="3518" y="696"/>
                    <a:pt x="2889" y="696"/>
                  </a:cubicBezTo>
                  <a:cubicBezTo>
                    <a:pt x="2172" y="696"/>
                    <a:pt x="1373" y="647"/>
                    <a:pt x="1235" y="437"/>
                  </a:cubicBezTo>
                  <a:cubicBezTo>
                    <a:pt x="1091" y="207"/>
                    <a:pt x="856" y="48"/>
                    <a:pt x="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50"/>
            <p:cNvSpPr/>
            <p:nvPr/>
          </p:nvSpPr>
          <p:spPr>
            <a:xfrm>
              <a:off x="6451810" y="3602001"/>
              <a:ext cx="46208" cy="120768"/>
            </a:xfrm>
            <a:custGeom>
              <a:avLst/>
              <a:gdLst/>
              <a:ahLst/>
              <a:cxnLst/>
              <a:rect l="l" t="t" r="r" b="b"/>
              <a:pathLst>
                <a:path w="1765" h="4613" extrusionOk="0">
                  <a:moveTo>
                    <a:pt x="596" y="1"/>
                  </a:moveTo>
                  <a:cubicBezTo>
                    <a:pt x="596" y="1"/>
                    <a:pt x="351" y="20"/>
                    <a:pt x="0" y="29"/>
                  </a:cubicBezTo>
                  <a:lnTo>
                    <a:pt x="495" y="1278"/>
                  </a:lnTo>
                  <a:lnTo>
                    <a:pt x="1062" y="3882"/>
                  </a:lnTo>
                  <a:cubicBezTo>
                    <a:pt x="1115" y="4127"/>
                    <a:pt x="1004" y="4382"/>
                    <a:pt x="783" y="4512"/>
                  </a:cubicBezTo>
                  <a:cubicBezTo>
                    <a:pt x="886" y="4581"/>
                    <a:pt x="997" y="4612"/>
                    <a:pt x="1105" y="4612"/>
                  </a:cubicBezTo>
                  <a:cubicBezTo>
                    <a:pt x="1451" y="4612"/>
                    <a:pt x="1764" y="4293"/>
                    <a:pt x="1677" y="3901"/>
                  </a:cubicBezTo>
                  <a:lnTo>
                    <a:pt x="1681" y="3901"/>
                  </a:lnTo>
                  <a:lnTo>
                    <a:pt x="1115" y="1298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50"/>
            <p:cNvSpPr/>
            <p:nvPr/>
          </p:nvSpPr>
          <p:spPr>
            <a:xfrm>
              <a:off x="6412330" y="3579486"/>
              <a:ext cx="100714" cy="55737"/>
            </a:xfrm>
            <a:custGeom>
              <a:avLst/>
              <a:gdLst/>
              <a:ahLst/>
              <a:cxnLst/>
              <a:rect l="l" t="t" r="r" b="b"/>
              <a:pathLst>
                <a:path w="3847" h="2129" extrusionOk="0">
                  <a:moveTo>
                    <a:pt x="804" y="1"/>
                  </a:moveTo>
                  <a:cubicBezTo>
                    <a:pt x="337" y="1"/>
                    <a:pt x="0" y="440"/>
                    <a:pt x="115" y="894"/>
                  </a:cubicBezTo>
                  <a:lnTo>
                    <a:pt x="192" y="1288"/>
                  </a:lnTo>
                  <a:cubicBezTo>
                    <a:pt x="317" y="1783"/>
                    <a:pt x="763" y="2129"/>
                    <a:pt x="1273" y="2129"/>
                  </a:cubicBezTo>
                  <a:lnTo>
                    <a:pt x="2575" y="2129"/>
                  </a:lnTo>
                  <a:cubicBezTo>
                    <a:pt x="3084" y="2129"/>
                    <a:pt x="3531" y="1783"/>
                    <a:pt x="3655" y="1288"/>
                  </a:cubicBezTo>
                  <a:lnTo>
                    <a:pt x="3732" y="894"/>
                  </a:lnTo>
                  <a:cubicBezTo>
                    <a:pt x="3847" y="440"/>
                    <a:pt x="3510" y="1"/>
                    <a:pt x="3043" y="1"/>
                  </a:cubicBezTo>
                  <a:cubicBezTo>
                    <a:pt x="3041" y="1"/>
                    <a:pt x="3038" y="1"/>
                    <a:pt x="3036" y="1"/>
                  </a:cubicBezTo>
                  <a:lnTo>
                    <a:pt x="811" y="1"/>
                  </a:lnTo>
                  <a:cubicBezTo>
                    <a:pt x="809" y="1"/>
                    <a:pt x="806" y="1"/>
                    <a:pt x="8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50"/>
            <p:cNvSpPr/>
            <p:nvPr/>
          </p:nvSpPr>
          <p:spPr>
            <a:xfrm>
              <a:off x="6418587" y="3579748"/>
              <a:ext cx="94117" cy="55475"/>
            </a:xfrm>
            <a:custGeom>
              <a:avLst/>
              <a:gdLst/>
              <a:ahLst/>
              <a:cxnLst/>
              <a:rect l="l" t="t" r="r" b="b"/>
              <a:pathLst>
                <a:path w="3595" h="2119" extrusionOk="0">
                  <a:moveTo>
                    <a:pt x="2898" y="0"/>
                  </a:moveTo>
                  <a:lnTo>
                    <a:pt x="2898" y="0"/>
                  </a:lnTo>
                  <a:cubicBezTo>
                    <a:pt x="2912" y="92"/>
                    <a:pt x="2907" y="188"/>
                    <a:pt x="2883" y="284"/>
                  </a:cubicBezTo>
                  <a:lnTo>
                    <a:pt x="2806" y="678"/>
                  </a:lnTo>
                  <a:cubicBezTo>
                    <a:pt x="2681" y="1172"/>
                    <a:pt x="2235" y="1518"/>
                    <a:pt x="1725" y="1518"/>
                  </a:cubicBezTo>
                  <a:lnTo>
                    <a:pt x="428" y="1518"/>
                  </a:lnTo>
                  <a:cubicBezTo>
                    <a:pt x="279" y="1518"/>
                    <a:pt x="135" y="1490"/>
                    <a:pt x="1" y="1432"/>
                  </a:cubicBezTo>
                  <a:lnTo>
                    <a:pt x="1" y="1432"/>
                  </a:lnTo>
                  <a:cubicBezTo>
                    <a:pt x="174" y="1850"/>
                    <a:pt x="577" y="2119"/>
                    <a:pt x="1029" y="2119"/>
                  </a:cubicBezTo>
                  <a:lnTo>
                    <a:pt x="2336" y="2119"/>
                  </a:lnTo>
                  <a:cubicBezTo>
                    <a:pt x="2845" y="2119"/>
                    <a:pt x="3287" y="1778"/>
                    <a:pt x="3416" y="1283"/>
                  </a:cubicBezTo>
                  <a:lnTo>
                    <a:pt x="3493" y="884"/>
                  </a:lnTo>
                  <a:cubicBezTo>
                    <a:pt x="3594" y="471"/>
                    <a:pt x="3320" y="63"/>
                    <a:pt x="28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50"/>
            <p:cNvSpPr/>
            <p:nvPr/>
          </p:nvSpPr>
          <p:spPr>
            <a:xfrm>
              <a:off x="6373374" y="3416227"/>
              <a:ext cx="99955" cy="61261"/>
            </a:xfrm>
            <a:custGeom>
              <a:avLst/>
              <a:gdLst/>
              <a:ahLst/>
              <a:cxnLst/>
              <a:rect l="l" t="t" r="r" b="b"/>
              <a:pathLst>
                <a:path w="3818" h="2340" extrusionOk="0">
                  <a:moveTo>
                    <a:pt x="900" y="0"/>
                  </a:moveTo>
                  <a:cubicBezTo>
                    <a:pt x="674" y="0"/>
                    <a:pt x="446" y="49"/>
                    <a:pt x="229" y="150"/>
                  </a:cubicBezTo>
                  <a:cubicBezTo>
                    <a:pt x="1" y="241"/>
                    <a:pt x="105" y="550"/>
                    <a:pt x="302" y="550"/>
                  </a:cubicBezTo>
                  <a:cubicBezTo>
                    <a:pt x="333" y="550"/>
                    <a:pt x="367" y="543"/>
                    <a:pt x="402" y="525"/>
                  </a:cubicBezTo>
                  <a:cubicBezTo>
                    <a:pt x="561" y="452"/>
                    <a:pt x="729" y="417"/>
                    <a:pt x="895" y="417"/>
                  </a:cubicBezTo>
                  <a:cubicBezTo>
                    <a:pt x="1307" y="417"/>
                    <a:pt x="1704" y="633"/>
                    <a:pt x="1920" y="1010"/>
                  </a:cubicBezTo>
                  <a:cubicBezTo>
                    <a:pt x="1622" y="1346"/>
                    <a:pt x="1550" y="1822"/>
                    <a:pt x="1737" y="2225"/>
                  </a:cubicBezTo>
                  <a:cubicBezTo>
                    <a:pt x="1778" y="2306"/>
                    <a:pt x="1847" y="2340"/>
                    <a:pt x="1915" y="2340"/>
                  </a:cubicBezTo>
                  <a:cubicBezTo>
                    <a:pt x="2047" y="2340"/>
                    <a:pt x="2178" y="2214"/>
                    <a:pt x="2112" y="2052"/>
                  </a:cubicBezTo>
                  <a:cubicBezTo>
                    <a:pt x="1949" y="1697"/>
                    <a:pt x="2098" y="1279"/>
                    <a:pt x="2453" y="1111"/>
                  </a:cubicBezTo>
                  <a:cubicBezTo>
                    <a:pt x="2551" y="1066"/>
                    <a:pt x="2653" y="1045"/>
                    <a:pt x="2754" y="1045"/>
                  </a:cubicBezTo>
                  <a:cubicBezTo>
                    <a:pt x="3021" y="1045"/>
                    <a:pt x="3276" y="1194"/>
                    <a:pt x="3395" y="1452"/>
                  </a:cubicBezTo>
                  <a:cubicBezTo>
                    <a:pt x="3433" y="1525"/>
                    <a:pt x="3506" y="1568"/>
                    <a:pt x="3582" y="1568"/>
                  </a:cubicBezTo>
                  <a:cubicBezTo>
                    <a:pt x="3611" y="1568"/>
                    <a:pt x="3641" y="1561"/>
                    <a:pt x="3669" y="1548"/>
                  </a:cubicBezTo>
                  <a:cubicBezTo>
                    <a:pt x="3769" y="1500"/>
                    <a:pt x="3818" y="1380"/>
                    <a:pt x="3769" y="1274"/>
                  </a:cubicBezTo>
                  <a:cubicBezTo>
                    <a:pt x="3582" y="869"/>
                    <a:pt x="3182" y="630"/>
                    <a:pt x="2765" y="630"/>
                  </a:cubicBezTo>
                  <a:cubicBezTo>
                    <a:pt x="2594" y="630"/>
                    <a:pt x="2420" y="670"/>
                    <a:pt x="2256" y="755"/>
                  </a:cubicBezTo>
                  <a:cubicBezTo>
                    <a:pt x="1955" y="272"/>
                    <a:pt x="1436" y="0"/>
                    <a:pt x="9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50"/>
            <p:cNvSpPr/>
            <p:nvPr/>
          </p:nvSpPr>
          <p:spPr>
            <a:xfrm>
              <a:off x="6249517" y="3463456"/>
              <a:ext cx="84771" cy="48093"/>
            </a:xfrm>
            <a:custGeom>
              <a:avLst/>
              <a:gdLst/>
              <a:ahLst/>
              <a:cxnLst/>
              <a:rect l="l" t="t" r="r" b="b"/>
              <a:pathLst>
                <a:path w="3238" h="1837" extrusionOk="0">
                  <a:moveTo>
                    <a:pt x="2481" y="0"/>
                  </a:moveTo>
                  <a:cubicBezTo>
                    <a:pt x="2023" y="0"/>
                    <a:pt x="1585" y="255"/>
                    <a:pt x="1366" y="695"/>
                  </a:cubicBezTo>
                  <a:cubicBezTo>
                    <a:pt x="1212" y="646"/>
                    <a:pt x="1053" y="622"/>
                    <a:pt x="895" y="622"/>
                  </a:cubicBezTo>
                  <a:cubicBezTo>
                    <a:pt x="668" y="622"/>
                    <a:pt x="442" y="671"/>
                    <a:pt x="233" y="767"/>
                  </a:cubicBezTo>
                  <a:cubicBezTo>
                    <a:pt x="1" y="858"/>
                    <a:pt x="105" y="1168"/>
                    <a:pt x="304" y="1168"/>
                  </a:cubicBezTo>
                  <a:cubicBezTo>
                    <a:pt x="336" y="1168"/>
                    <a:pt x="370" y="1160"/>
                    <a:pt x="406" y="1142"/>
                  </a:cubicBezTo>
                  <a:cubicBezTo>
                    <a:pt x="568" y="1066"/>
                    <a:pt x="739" y="1030"/>
                    <a:pt x="907" y="1030"/>
                  </a:cubicBezTo>
                  <a:cubicBezTo>
                    <a:pt x="1355" y="1030"/>
                    <a:pt x="1784" y="1285"/>
                    <a:pt x="1986" y="1718"/>
                  </a:cubicBezTo>
                  <a:cubicBezTo>
                    <a:pt x="2026" y="1802"/>
                    <a:pt x="2095" y="1837"/>
                    <a:pt x="2164" y="1837"/>
                  </a:cubicBezTo>
                  <a:cubicBezTo>
                    <a:pt x="2297" y="1837"/>
                    <a:pt x="2432" y="1707"/>
                    <a:pt x="2356" y="1545"/>
                  </a:cubicBezTo>
                  <a:cubicBezTo>
                    <a:pt x="2226" y="1262"/>
                    <a:pt x="2010" y="1022"/>
                    <a:pt x="1746" y="858"/>
                  </a:cubicBezTo>
                  <a:cubicBezTo>
                    <a:pt x="1894" y="577"/>
                    <a:pt x="2182" y="413"/>
                    <a:pt x="2481" y="413"/>
                  </a:cubicBezTo>
                  <a:cubicBezTo>
                    <a:pt x="2601" y="413"/>
                    <a:pt x="2722" y="439"/>
                    <a:pt x="2836" y="493"/>
                  </a:cubicBezTo>
                  <a:cubicBezTo>
                    <a:pt x="2871" y="511"/>
                    <a:pt x="2905" y="519"/>
                    <a:pt x="2936" y="519"/>
                  </a:cubicBezTo>
                  <a:cubicBezTo>
                    <a:pt x="3133" y="519"/>
                    <a:pt x="3237" y="210"/>
                    <a:pt x="3009" y="119"/>
                  </a:cubicBezTo>
                  <a:cubicBezTo>
                    <a:pt x="2838" y="38"/>
                    <a:pt x="2658" y="0"/>
                    <a:pt x="2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50"/>
            <p:cNvSpPr/>
            <p:nvPr/>
          </p:nvSpPr>
          <p:spPr>
            <a:xfrm>
              <a:off x="6412618" y="3514821"/>
              <a:ext cx="53407" cy="22305"/>
            </a:xfrm>
            <a:custGeom>
              <a:avLst/>
              <a:gdLst/>
              <a:ahLst/>
              <a:cxnLst/>
              <a:rect l="l" t="t" r="r" b="b"/>
              <a:pathLst>
                <a:path w="2040" h="852" extrusionOk="0">
                  <a:moveTo>
                    <a:pt x="918" y="1"/>
                  </a:moveTo>
                  <a:cubicBezTo>
                    <a:pt x="662" y="1"/>
                    <a:pt x="404" y="78"/>
                    <a:pt x="181" y="237"/>
                  </a:cubicBezTo>
                  <a:cubicBezTo>
                    <a:pt x="1" y="370"/>
                    <a:pt x="127" y="615"/>
                    <a:pt x="300" y="615"/>
                  </a:cubicBezTo>
                  <a:cubicBezTo>
                    <a:pt x="339" y="615"/>
                    <a:pt x="380" y="602"/>
                    <a:pt x="421" y="573"/>
                  </a:cubicBezTo>
                  <a:cubicBezTo>
                    <a:pt x="572" y="465"/>
                    <a:pt x="746" y="413"/>
                    <a:pt x="917" y="413"/>
                  </a:cubicBezTo>
                  <a:cubicBezTo>
                    <a:pt x="1182" y="413"/>
                    <a:pt x="1443" y="537"/>
                    <a:pt x="1612" y="770"/>
                  </a:cubicBezTo>
                  <a:cubicBezTo>
                    <a:pt x="1651" y="823"/>
                    <a:pt x="1708" y="852"/>
                    <a:pt x="1776" y="852"/>
                  </a:cubicBezTo>
                  <a:cubicBezTo>
                    <a:pt x="1944" y="852"/>
                    <a:pt x="2040" y="664"/>
                    <a:pt x="1944" y="525"/>
                  </a:cubicBezTo>
                  <a:cubicBezTo>
                    <a:pt x="1697" y="182"/>
                    <a:pt x="1310" y="1"/>
                    <a:pt x="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50"/>
            <p:cNvSpPr/>
            <p:nvPr/>
          </p:nvSpPr>
          <p:spPr>
            <a:xfrm>
              <a:off x="6337848" y="3489086"/>
              <a:ext cx="45475" cy="33720"/>
            </a:xfrm>
            <a:custGeom>
              <a:avLst/>
              <a:gdLst/>
              <a:ahLst/>
              <a:cxnLst/>
              <a:rect l="l" t="t" r="r" b="b"/>
              <a:pathLst>
                <a:path w="1737" h="1288" extrusionOk="0">
                  <a:moveTo>
                    <a:pt x="1513" y="0"/>
                  </a:moveTo>
                  <a:cubicBezTo>
                    <a:pt x="1425" y="0"/>
                    <a:pt x="1337" y="51"/>
                    <a:pt x="1312" y="163"/>
                  </a:cubicBezTo>
                  <a:cubicBezTo>
                    <a:pt x="1247" y="577"/>
                    <a:pt x="884" y="871"/>
                    <a:pt x="477" y="871"/>
                  </a:cubicBezTo>
                  <a:cubicBezTo>
                    <a:pt x="431" y="871"/>
                    <a:pt x="384" y="867"/>
                    <a:pt x="337" y="860"/>
                  </a:cubicBezTo>
                  <a:cubicBezTo>
                    <a:pt x="318" y="855"/>
                    <a:pt x="300" y="853"/>
                    <a:pt x="283" y="853"/>
                  </a:cubicBezTo>
                  <a:cubicBezTo>
                    <a:pt x="45" y="853"/>
                    <a:pt x="0" y="1236"/>
                    <a:pt x="270" y="1268"/>
                  </a:cubicBezTo>
                  <a:cubicBezTo>
                    <a:pt x="342" y="1277"/>
                    <a:pt x="409" y="1287"/>
                    <a:pt x="481" y="1287"/>
                  </a:cubicBezTo>
                  <a:cubicBezTo>
                    <a:pt x="1096" y="1282"/>
                    <a:pt x="1620" y="835"/>
                    <a:pt x="1720" y="225"/>
                  </a:cubicBezTo>
                  <a:cubicBezTo>
                    <a:pt x="1737" y="83"/>
                    <a:pt x="1624" y="0"/>
                    <a:pt x="1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50"/>
            <p:cNvSpPr/>
            <p:nvPr/>
          </p:nvSpPr>
          <p:spPr>
            <a:xfrm>
              <a:off x="6192470" y="3360516"/>
              <a:ext cx="368510" cy="367750"/>
            </a:xfrm>
            <a:custGeom>
              <a:avLst/>
              <a:gdLst/>
              <a:ahLst/>
              <a:cxnLst/>
              <a:rect l="l" t="t" r="r" b="b"/>
              <a:pathLst>
                <a:path w="14076" h="14047" extrusionOk="0">
                  <a:moveTo>
                    <a:pt x="6375" y="1"/>
                  </a:moveTo>
                  <a:cubicBezTo>
                    <a:pt x="5984" y="1"/>
                    <a:pt x="5582" y="142"/>
                    <a:pt x="5285" y="419"/>
                  </a:cubicBezTo>
                  <a:cubicBezTo>
                    <a:pt x="5101" y="330"/>
                    <a:pt x="4898" y="288"/>
                    <a:pt x="4691" y="288"/>
                  </a:cubicBezTo>
                  <a:cubicBezTo>
                    <a:pt x="4215" y="288"/>
                    <a:pt x="3723" y="511"/>
                    <a:pt x="3425" y="899"/>
                  </a:cubicBezTo>
                  <a:cubicBezTo>
                    <a:pt x="3375" y="893"/>
                    <a:pt x="3325" y="889"/>
                    <a:pt x="3274" y="889"/>
                  </a:cubicBezTo>
                  <a:cubicBezTo>
                    <a:pt x="2625" y="889"/>
                    <a:pt x="1977" y="1421"/>
                    <a:pt x="1826" y="2134"/>
                  </a:cubicBezTo>
                  <a:cubicBezTo>
                    <a:pt x="1119" y="2283"/>
                    <a:pt x="639" y="3138"/>
                    <a:pt x="822" y="3931"/>
                  </a:cubicBezTo>
                  <a:cubicBezTo>
                    <a:pt x="125" y="4300"/>
                    <a:pt x="0" y="5405"/>
                    <a:pt x="581" y="6097"/>
                  </a:cubicBezTo>
                  <a:cubicBezTo>
                    <a:pt x="441" y="6985"/>
                    <a:pt x="1099" y="7830"/>
                    <a:pt x="1847" y="7830"/>
                  </a:cubicBezTo>
                  <a:cubicBezTo>
                    <a:pt x="1942" y="7830"/>
                    <a:pt x="2037" y="7817"/>
                    <a:pt x="2133" y="7788"/>
                  </a:cubicBezTo>
                  <a:cubicBezTo>
                    <a:pt x="2332" y="8037"/>
                    <a:pt x="2719" y="8215"/>
                    <a:pt x="3096" y="8215"/>
                  </a:cubicBezTo>
                  <a:cubicBezTo>
                    <a:pt x="3155" y="8215"/>
                    <a:pt x="3214" y="8210"/>
                    <a:pt x="3272" y="8201"/>
                  </a:cubicBezTo>
                  <a:cubicBezTo>
                    <a:pt x="3850" y="9401"/>
                    <a:pt x="4710" y="9900"/>
                    <a:pt x="5845" y="9900"/>
                  </a:cubicBezTo>
                  <a:cubicBezTo>
                    <a:pt x="6142" y="9900"/>
                    <a:pt x="6458" y="9866"/>
                    <a:pt x="6793" y="9801"/>
                  </a:cubicBezTo>
                  <a:cubicBezTo>
                    <a:pt x="6932" y="10291"/>
                    <a:pt x="7283" y="10887"/>
                    <a:pt x="8129" y="11377"/>
                  </a:cubicBezTo>
                  <a:cubicBezTo>
                    <a:pt x="9493" y="12160"/>
                    <a:pt x="10137" y="12775"/>
                    <a:pt x="10228" y="13375"/>
                  </a:cubicBezTo>
                  <a:cubicBezTo>
                    <a:pt x="10288" y="13768"/>
                    <a:pt x="10624" y="14047"/>
                    <a:pt x="11005" y="14047"/>
                  </a:cubicBezTo>
                  <a:cubicBezTo>
                    <a:pt x="11053" y="14047"/>
                    <a:pt x="11102" y="14043"/>
                    <a:pt x="11150" y="14033"/>
                  </a:cubicBezTo>
                  <a:cubicBezTo>
                    <a:pt x="11592" y="13957"/>
                    <a:pt x="11876" y="13524"/>
                    <a:pt x="11780" y="13092"/>
                  </a:cubicBezTo>
                  <a:lnTo>
                    <a:pt x="11251" y="10661"/>
                  </a:lnTo>
                  <a:cubicBezTo>
                    <a:pt x="11799" y="10541"/>
                    <a:pt x="12174" y="10104"/>
                    <a:pt x="12250" y="9700"/>
                  </a:cubicBezTo>
                  <a:cubicBezTo>
                    <a:pt x="12289" y="9345"/>
                    <a:pt x="12423" y="9177"/>
                    <a:pt x="12270" y="8759"/>
                  </a:cubicBezTo>
                  <a:cubicBezTo>
                    <a:pt x="13101" y="8691"/>
                    <a:pt x="13696" y="7759"/>
                    <a:pt x="13504" y="6933"/>
                  </a:cubicBezTo>
                  <a:cubicBezTo>
                    <a:pt x="14066" y="6328"/>
                    <a:pt x="14076" y="5300"/>
                    <a:pt x="13490" y="4800"/>
                  </a:cubicBezTo>
                  <a:cubicBezTo>
                    <a:pt x="13586" y="4142"/>
                    <a:pt x="13158" y="3431"/>
                    <a:pt x="12519" y="3172"/>
                  </a:cubicBezTo>
                  <a:cubicBezTo>
                    <a:pt x="12539" y="2917"/>
                    <a:pt x="12486" y="2662"/>
                    <a:pt x="12356" y="2441"/>
                  </a:cubicBezTo>
                  <a:cubicBezTo>
                    <a:pt x="12317" y="2350"/>
                    <a:pt x="12246" y="2313"/>
                    <a:pt x="12175" y="2313"/>
                  </a:cubicBezTo>
                  <a:cubicBezTo>
                    <a:pt x="12029" y="2313"/>
                    <a:pt x="11879" y="2472"/>
                    <a:pt x="11996" y="2643"/>
                  </a:cubicBezTo>
                  <a:cubicBezTo>
                    <a:pt x="12106" y="2826"/>
                    <a:pt x="12140" y="3047"/>
                    <a:pt x="12087" y="3258"/>
                  </a:cubicBezTo>
                  <a:cubicBezTo>
                    <a:pt x="12053" y="3373"/>
                    <a:pt x="12121" y="3489"/>
                    <a:pt x="12236" y="3517"/>
                  </a:cubicBezTo>
                  <a:cubicBezTo>
                    <a:pt x="12803" y="3652"/>
                    <a:pt x="13206" y="4315"/>
                    <a:pt x="13062" y="4839"/>
                  </a:cubicBezTo>
                  <a:cubicBezTo>
                    <a:pt x="13038" y="4925"/>
                    <a:pt x="13072" y="5016"/>
                    <a:pt x="13149" y="5069"/>
                  </a:cubicBezTo>
                  <a:cubicBezTo>
                    <a:pt x="13519" y="5305"/>
                    <a:pt x="13644" y="5929"/>
                    <a:pt x="13360" y="6438"/>
                  </a:cubicBezTo>
                  <a:cubicBezTo>
                    <a:pt x="13245" y="6169"/>
                    <a:pt x="13067" y="5929"/>
                    <a:pt x="12841" y="5737"/>
                  </a:cubicBezTo>
                  <a:cubicBezTo>
                    <a:pt x="12795" y="5691"/>
                    <a:pt x="12744" y="5671"/>
                    <a:pt x="12696" y="5671"/>
                  </a:cubicBezTo>
                  <a:cubicBezTo>
                    <a:pt x="12529" y="5671"/>
                    <a:pt x="12392" y="5903"/>
                    <a:pt x="12567" y="6044"/>
                  </a:cubicBezTo>
                  <a:cubicBezTo>
                    <a:pt x="12832" y="6265"/>
                    <a:pt x="13009" y="6568"/>
                    <a:pt x="13077" y="6904"/>
                  </a:cubicBezTo>
                  <a:cubicBezTo>
                    <a:pt x="13081" y="6914"/>
                    <a:pt x="13072" y="6923"/>
                    <a:pt x="13081" y="6933"/>
                  </a:cubicBezTo>
                  <a:cubicBezTo>
                    <a:pt x="13303" y="7586"/>
                    <a:pt x="12760" y="8366"/>
                    <a:pt x="12190" y="8366"/>
                  </a:cubicBezTo>
                  <a:cubicBezTo>
                    <a:pt x="12106" y="8366"/>
                    <a:pt x="12021" y="8349"/>
                    <a:pt x="11938" y="8312"/>
                  </a:cubicBezTo>
                  <a:cubicBezTo>
                    <a:pt x="11935" y="8311"/>
                    <a:pt x="11932" y="8310"/>
                    <a:pt x="11930" y="8310"/>
                  </a:cubicBezTo>
                  <a:cubicBezTo>
                    <a:pt x="11922" y="8310"/>
                    <a:pt x="11916" y="8313"/>
                    <a:pt x="11908" y="8313"/>
                  </a:cubicBezTo>
                  <a:cubicBezTo>
                    <a:pt x="11906" y="8313"/>
                    <a:pt x="11903" y="8313"/>
                    <a:pt x="11900" y="8312"/>
                  </a:cubicBezTo>
                  <a:cubicBezTo>
                    <a:pt x="11760" y="8216"/>
                    <a:pt x="11597" y="8168"/>
                    <a:pt x="11429" y="8163"/>
                  </a:cubicBezTo>
                  <a:lnTo>
                    <a:pt x="10410" y="8163"/>
                  </a:lnTo>
                  <a:cubicBezTo>
                    <a:pt x="10137" y="8163"/>
                    <a:pt x="10137" y="8571"/>
                    <a:pt x="10410" y="8571"/>
                  </a:cubicBezTo>
                  <a:lnTo>
                    <a:pt x="11424" y="8571"/>
                  </a:lnTo>
                  <a:cubicBezTo>
                    <a:pt x="11760" y="8571"/>
                    <a:pt x="12005" y="8888"/>
                    <a:pt x="11924" y="9210"/>
                  </a:cubicBezTo>
                  <a:cubicBezTo>
                    <a:pt x="11919" y="9220"/>
                    <a:pt x="11904" y="9301"/>
                    <a:pt x="11847" y="9614"/>
                  </a:cubicBezTo>
                  <a:cubicBezTo>
                    <a:pt x="11741" y="10012"/>
                    <a:pt x="11381" y="10291"/>
                    <a:pt x="10968" y="10291"/>
                  </a:cubicBezTo>
                  <a:lnTo>
                    <a:pt x="9666" y="10291"/>
                  </a:lnTo>
                  <a:cubicBezTo>
                    <a:pt x="9248" y="10291"/>
                    <a:pt x="8888" y="10012"/>
                    <a:pt x="8787" y="9614"/>
                  </a:cubicBezTo>
                  <a:cubicBezTo>
                    <a:pt x="8724" y="9301"/>
                    <a:pt x="8715" y="9225"/>
                    <a:pt x="8710" y="9210"/>
                  </a:cubicBezTo>
                  <a:cubicBezTo>
                    <a:pt x="8628" y="8888"/>
                    <a:pt x="8873" y="8571"/>
                    <a:pt x="9205" y="8571"/>
                  </a:cubicBezTo>
                  <a:lnTo>
                    <a:pt x="9526" y="8571"/>
                  </a:lnTo>
                  <a:cubicBezTo>
                    <a:pt x="9800" y="8571"/>
                    <a:pt x="9800" y="8163"/>
                    <a:pt x="9526" y="8163"/>
                  </a:cubicBezTo>
                  <a:lnTo>
                    <a:pt x="9205" y="8163"/>
                  </a:lnTo>
                  <a:cubicBezTo>
                    <a:pt x="8604" y="8163"/>
                    <a:pt x="8167" y="8725"/>
                    <a:pt x="8311" y="9306"/>
                  </a:cubicBezTo>
                  <a:cubicBezTo>
                    <a:pt x="8364" y="9609"/>
                    <a:pt x="8383" y="9700"/>
                    <a:pt x="8383" y="9710"/>
                  </a:cubicBezTo>
                  <a:cubicBezTo>
                    <a:pt x="8532" y="10296"/>
                    <a:pt x="9060" y="10704"/>
                    <a:pt x="9666" y="10704"/>
                  </a:cubicBezTo>
                  <a:lnTo>
                    <a:pt x="10843" y="10704"/>
                  </a:lnTo>
                  <a:lnTo>
                    <a:pt x="11381" y="13174"/>
                  </a:lnTo>
                  <a:cubicBezTo>
                    <a:pt x="11429" y="13380"/>
                    <a:pt x="11290" y="13587"/>
                    <a:pt x="11078" y="13625"/>
                  </a:cubicBezTo>
                  <a:cubicBezTo>
                    <a:pt x="11056" y="13629"/>
                    <a:pt x="11033" y="13631"/>
                    <a:pt x="11011" y="13631"/>
                  </a:cubicBezTo>
                  <a:cubicBezTo>
                    <a:pt x="10830" y="13631"/>
                    <a:pt x="10667" y="13496"/>
                    <a:pt x="10641" y="13308"/>
                  </a:cubicBezTo>
                  <a:cubicBezTo>
                    <a:pt x="10521" y="12559"/>
                    <a:pt x="9834" y="11876"/>
                    <a:pt x="8340" y="11017"/>
                  </a:cubicBezTo>
                  <a:cubicBezTo>
                    <a:pt x="7326" y="10430"/>
                    <a:pt x="7019" y="9590"/>
                    <a:pt x="7144" y="8864"/>
                  </a:cubicBezTo>
                  <a:lnTo>
                    <a:pt x="7144" y="8864"/>
                  </a:lnTo>
                  <a:cubicBezTo>
                    <a:pt x="7518" y="9037"/>
                    <a:pt x="7456" y="9215"/>
                    <a:pt x="7653" y="9215"/>
                  </a:cubicBezTo>
                  <a:cubicBezTo>
                    <a:pt x="7816" y="9210"/>
                    <a:pt x="7912" y="9023"/>
                    <a:pt x="7816" y="8888"/>
                  </a:cubicBezTo>
                  <a:cubicBezTo>
                    <a:pt x="7648" y="8663"/>
                    <a:pt x="7408" y="8499"/>
                    <a:pt x="7134" y="8432"/>
                  </a:cubicBezTo>
                  <a:cubicBezTo>
                    <a:pt x="7115" y="8413"/>
                    <a:pt x="7105" y="8389"/>
                    <a:pt x="7076" y="8379"/>
                  </a:cubicBezTo>
                  <a:cubicBezTo>
                    <a:pt x="7051" y="8370"/>
                    <a:pt x="7025" y="8365"/>
                    <a:pt x="7000" y="8365"/>
                  </a:cubicBezTo>
                  <a:cubicBezTo>
                    <a:pt x="6971" y="8365"/>
                    <a:pt x="6943" y="8371"/>
                    <a:pt x="6918" y="8384"/>
                  </a:cubicBezTo>
                  <a:cubicBezTo>
                    <a:pt x="6871" y="8379"/>
                    <a:pt x="6825" y="8376"/>
                    <a:pt x="6778" y="8376"/>
                  </a:cubicBezTo>
                  <a:cubicBezTo>
                    <a:pt x="6522" y="8376"/>
                    <a:pt x="6269" y="8454"/>
                    <a:pt x="6058" y="8600"/>
                  </a:cubicBezTo>
                  <a:cubicBezTo>
                    <a:pt x="5877" y="8730"/>
                    <a:pt x="6005" y="8978"/>
                    <a:pt x="6178" y="8978"/>
                  </a:cubicBezTo>
                  <a:cubicBezTo>
                    <a:pt x="6217" y="8978"/>
                    <a:pt x="6258" y="8965"/>
                    <a:pt x="6298" y="8936"/>
                  </a:cubicBezTo>
                  <a:cubicBezTo>
                    <a:pt x="6428" y="8845"/>
                    <a:pt x="6582" y="8797"/>
                    <a:pt x="6740" y="8792"/>
                  </a:cubicBezTo>
                  <a:lnTo>
                    <a:pt x="6740" y="8792"/>
                  </a:lnTo>
                  <a:cubicBezTo>
                    <a:pt x="6711" y="8989"/>
                    <a:pt x="6707" y="9191"/>
                    <a:pt x="6726" y="9388"/>
                  </a:cubicBezTo>
                  <a:cubicBezTo>
                    <a:pt x="6409" y="9450"/>
                    <a:pt x="6118" y="9482"/>
                    <a:pt x="5850" y="9482"/>
                  </a:cubicBezTo>
                  <a:cubicBezTo>
                    <a:pt x="4775" y="9482"/>
                    <a:pt x="4069" y="8972"/>
                    <a:pt x="3589" y="7884"/>
                  </a:cubicBezTo>
                  <a:cubicBezTo>
                    <a:pt x="3536" y="7678"/>
                    <a:pt x="3488" y="7341"/>
                    <a:pt x="3536" y="7197"/>
                  </a:cubicBezTo>
                  <a:cubicBezTo>
                    <a:pt x="3569" y="7092"/>
                    <a:pt x="3512" y="6976"/>
                    <a:pt x="3406" y="6938"/>
                  </a:cubicBezTo>
                  <a:cubicBezTo>
                    <a:pt x="3385" y="6931"/>
                    <a:pt x="3364" y="6928"/>
                    <a:pt x="3343" y="6928"/>
                  </a:cubicBezTo>
                  <a:cubicBezTo>
                    <a:pt x="3254" y="6928"/>
                    <a:pt x="3173" y="6983"/>
                    <a:pt x="3142" y="7072"/>
                  </a:cubicBezTo>
                  <a:cubicBezTo>
                    <a:pt x="3075" y="7274"/>
                    <a:pt x="3108" y="7572"/>
                    <a:pt x="3147" y="7779"/>
                  </a:cubicBezTo>
                  <a:cubicBezTo>
                    <a:pt x="3122" y="7780"/>
                    <a:pt x="3097" y="7781"/>
                    <a:pt x="3073" y="7781"/>
                  </a:cubicBezTo>
                  <a:cubicBezTo>
                    <a:pt x="2722" y="7781"/>
                    <a:pt x="2466" y="7592"/>
                    <a:pt x="2412" y="7457"/>
                  </a:cubicBezTo>
                  <a:cubicBezTo>
                    <a:pt x="2392" y="7399"/>
                    <a:pt x="2349" y="7356"/>
                    <a:pt x="2292" y="7337"/>
                  </a:cubicBezTo>
                  <a:cubicBezTo>
                    <a:pt x="2264" y="7325"/>
                    <a:pt x="2240" y="7321"/>
                    <a:pt x="2218" y="7321"/>
                  </a:cubicBezTo>
                  <a:cubicBezTo>
                    <a:pt x="2147" y="7321"/>
                    <a:pt x="2095" y="7368"/>
                    <a:pt x="2003" y="7389"/>
                  </a:cubicBezTo>
                  <a:cubicBezTo>
                    <a:pt x="1950" y="7405"/>
                    <a:pt x="1896" y="7412"/>
                    <a:pt x="1843" y="7412"/>
                  </a:cubicBezTo>
                  <a:cubicBezTo>
                    <a:pt x="1320" y="7412"/>
                    <a:pt x="851" y="6719"/>
                    <a:pt x="1004" y="6073"/>
                  </a:cubicBezTo>
                  <a:cubicBezTo>
                    <a:pt x="1057" y="5862"/>
                    <a:pt x="798" y="5862"/>
                    <a:pt x="668" y="5377"/>
                  </a:cubicBezTo>
                  <a:cubicBezTo>
                    <a:pt x="524" y="4863"/>
                    <a:pt x="725" y="4353"/>
                    <a:pt x="1129" y="4243"/>
                  </a:cubicBezTo>
                  <a:cubicBezTo>
                    <a:pt x="1244" y="4209"/>
                    <a:pt x="1312" y="4084"/>
                    <a:pt x="1264" y="3969"/>
                  </a:cubicBezTo>
                  <a:cubicBezTo>
                    <a:pt x="1023" y="3340"/>
                    <a:pt x="1441" y="2537"/>
                    <a:pt x="2013" y="2513"/>
                  </a:cubicBezTo>
                  <a:cubicBezTo>
                    <a:pt x="2119" y="2509"/>
                    <a:pt x="2205" y="2427"/>
                    <a:pt x="2215" y="2326"/>
                  </a:cubicBezTo>
                  <a:cubicBezTo>
                    <a:pt x="2261" y="1771"/>
                    <a:pt x="2775" y="1290"/>
                    <a:pt x="3265" y="1290"/>
                  </a:cubicBezTo>
                  <a:cubicBezTo>
                    <a:pt x="3331" y="1290"/>
                    <a:pt x="3396" y="1299"/>
                    <a:pt x="3459" y="1317"/>
                  </a:cubicBezTo>
                  <a:cubicBezTo>
                    <a:pt x="3479" y="1324"/>
                    <a:pt x="3500" y="1327"/>
                    <a:pt x="3520" y="1327"/>
                  </a:cubicBezTo>
                  <a:cubicBezTo>
                    <a:pt x="3591" y="1327"/>
                    <a:pt x="3657" y="1289"/>
                    <a:pt x="3694" y="1226"/>
                  </a:cubicBezTo>
                  <a:cubicBezTo>
                    <a:pt x="3893" y="896"/>
                    <a:pt x="4299" y="689"/>
                    <a:pt x="4687" y="689"/>
                  </a:cubicBezTo>
                  <a:cubicBezTo>
                    <a:pt x="4796" y="689"/>
                    <a:pt x="4904" y="706"/>
                    <a:pt x="5006" y="741"/>
                  </a:cubicBezTo>
                  <a:cubicBezTo>
                    <a:pt x="4915" y="870"/>
                    <a:pt x="4862" y="1019"/>
                    <a:pt x="4847" y="1173"/>
                  </a:cubicBezTo>
                  <a:cubicBezTo>
                    <a:pt x="4804" y="1183"/>
                    <a:pt x="4761" y="1192"/>
                    <a:pt x="4722" y="1202"/>
                  </a:cubicBezTo>
                  <a:cubicBezTo>
                    <a:pt x="4530" y="1269"/>
                    <a:pt x="4353" y="1375"/>
                    <a:pt x="4204" y="1509"/>
                  </a:cubicBezTo>
                  <a:cubicBezTo>
                    <a:pt x="4127" y="1591"/>
                    <a:pt x="4122" y="1721"/>
                    <a:pt x="4204" y="1802"/>
                  </a:cubicBezTo>
                  <a:cubicBezTo>
                    <a:pt x="4242" y="1843"/>
                    <a:pt x="4295" y="1864"/>
                    <a:pt x="4348" y="1864"/>
                  </a:cubicBezTo>
                  <a:cubicBezTo>
                    <a:pt x="4402" y="1864"/>
                    <a:pt x="4456" y="1843"/>
                    <a:pt x="4497" y="1802"/>
                  </a:cubicBezTo>
                  <a:cubicBezTo>
                    <a:pt x="4509" y="1790"/>
                    <a:pt x="4748" y="1559"/>
                    <a:pt x="5067" y="1559"/>
                  </a:cubicBezTo>
                  <a:cubicBezTo>
                    <a:pt x="5231" y="1559"/>
                    <a:pt x="5416" y="1620"/>
                    <a:pt x="5602" y="1802"/>
                  </a:cubicBezTo>
                  <a:cubicBezTo>
                    <a:pt x="5640" y="1841"/>
                    <a:pt x="5693" y="1865"/>
                    <a:pt x="5746" y="1865"/>
                  </a:cubicBezTo>
                  <a:cubicBezTo>
                    <a:pt x="5928" y="1865"/>
                    <a:pt x="6020" y="1644"/>
                    <a:pt x="5890" y="1514"/>
                  </a:cubicBezTo>
                  <a:cubicBezTo>
                    <a:pt x="5722" y="1336"/>
                    <a:pt x="5505" y="1216"/>
                    <a:pt x="5265" y="1168"/>
                  </a:cubicBezTo>
                  <a:cubicBezTo>
                    <a:pt x="5304" y="1039"/>
                    <a:pt x="5376" y="918"/>
                    <a:pt x="5472" y="822"/>
                  </a:cubicBezTo>
                  <a:cubicBezTo>
                    <a:pt x="5472" y="818"/>
                    <a:pt x="5477" y="818"/>
                    <a:pt x="5477" y="813"/>
                  </a:cubicBezTo>
                  <a:cubicBezTo>
                    <a:pt x="5735" y="530"/>
                    <a:pt x="6073" y="404"/>
                    <a:pt x="6385" y="404"/>
                  </a:cubicBezTo>
                  <a:cubicBezTo>
                    <a:pt x="6694" y="404"/>
                    <a:pt x="6976" y="528"/>
                    <a:pt x="7129" y="746"/>
                  </a:cubicBezTo>
                  <a:cubicBezTo>
                    <a:pt x="7163" y="794"/>
                    <a:pt x="7216" y="822"/>
                    <a:pt x="7273" y="827"/>
                  </a:cubicBezTo>
                  <a:cubicBezTo>
                    <a:pt x="7283" y="829"/>
                    <a:pt x="7293" y="830"/>
                    <a:pt x="7303" y="830"/>
                  </a:cubicBezTo>
                  <a:cubicBezTo>
                    <a:pt x="7352" y="830"/>
                    <a:pt x="7401" y="811"/>
                    <a:pt x="7437" y="779"/>
                  </a:cubicBezTo>
                  <a:cubicBezTo>
                    <a:pt x="7631" y="605"/>
                    <a:pt x="7894" y="523"/>
                    <a:pt x="8157" y="523"/>
                  </a:cubicBezTo>
                  <a:cubicBezTo>
                    <a:pt x="8546" y="523"/>
                    <a:pt x="8934" y="702"/>
                    <a:pt x="9094" y="1029"/>
                  </a:cubicBezTo>
                  <a:cubicBezTo>
                    <a:pt x="9129" y="1102"/>
                    <a:pt x="9201" y="1148"/>
                    <a:pt x="9278" y="1148"/>
                  </a:cubicBezTo>
                  <a:cubicBezTo>
                    <a:pt x="9297" y="1148"/>
                    <a:pt x="9316" y="1145"/>
                    <a:pt x="9334" y="1139"/>
                  </a:cubicBezTo>
                  <a:cubicBezTo>
                    <a:pt x="9419" y="1117"/>
                    <a:pt x="9506" y="1106"/>
                    <a:pt x="9593" y="1106"/>
                  </a:cubicBezTo>
                  <a:cubicBezTo>
                    <a:pt x="10077" y="1106"/>
                    <a:pt x="10570" y="1436"/>
                    <a:pt x="10684" y="1884"/>
                  </a:cubicBezTo>
                  <a:cubicBezTo>
                    <a:pt x="10707" y="1978"/>
                    <a:pt x="10792" y="2039"/>
                    <a:pt x="10885" y="2039"/>
                  </a:cubicBezTo>
                  <a:cubicBezTo>
                    <a:pt x="10892" y="2039"/>
                    <a:pt x="10898" y="2038"/>
                    <a:pt x="10905" y="2038"/>
                  </a:cubicBezTo>
                  <a:cubicBezTo>
                    <a:pt x="10935" y="2035"/>
                    <a:pt x="10965" y="2034"/>
                    <a:pt x="10994" y="2034"/>
                  </a:cubicBezTo>
                  <a:cubicBezTo>
                    <a:pt x="11142" y="2034"/>
                    <a:pt x="11288" y="2064"/>
                    <a:pt x="11424" y="2124"/>
                  </a:cubicBezTo>
                  <a:cubicBezTo>
                    <a:pt x="11458" y="2140"/>
                    <a:pt x="11491" y="2147"/>
                    <a:pt x="11521" y="2147"/>
                  </a:cubicBezTo>
                  <a:cubicBezTo>
                    <a:pt x="11720" y="2147"/>
                    <a:pt x="11817" y="1841"/>
                    <a:pt x="11587" y="1750"/>
                  </a:cubicBezTo>
                  <a:cubicBezTo>
                    <a:pt x="11414" y="1673"/>
                    <a:pt x="11222" y="1629"/>
                    <a:pt x="11030" y="1620"/>
                  </a:cubicBezTo>
                  <a:cubicBezTo>
                    <a:pt x="10801" y="1071"/>
                    <a:pt x="10196" y="697"/>
                    <a:pt x="9587" y="697"/>
                  </a:cubicBezTo>
                  <a:cubicBezTo>
                    <a:pt x="9519" y="697"/>
                    <a:pt x="9450" y="702"/>
                    <a:pt x="9382" y="712"/>
                  </a:cubicBezTo>
                  <a:cubicBezTo>
                    <a:pt x="9118" y="327"/>
                    <a:pt x="8639" y="116"/>
                    <a:pt x="8156" y="116"/>
                  </a:cubicBezTo>
                  <a:cubicBezTo>
                    <a:pt x="7866" y="116"/>
                    <a:pt x="7575" y="191"/>
                    <a:pt x="7326" y="352"/>
                  </a:cubicBezTo>
                  <a:cubicBezTo>
                    <a:pt x="7075" y="116"/>
                    <a:pt x="6729" y="1"/>
                    <a:pt x="6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1" name="Google Shape;2301;p50"/>
          <p:cNvGrpSpPr/>
          <p:nvPr/>
        </p:nvGrpSpPr>
        <p:grpSpPr>
          <a:xfrm>
            <a:off x="3256440" y="3266945"/>
            <a:ext cx="486420" cy="363610"/>
            <a:chOff x="7940666" y="2020205"/>
            <a:chExt cx="383249" cy="286488"/>
          </a:xfrm>
        </p:grpSpPr>
        <p:sp>
          <p:nvSpPr>
            <p:cNvPr id="2302" name="Google Shape;2302;p50"/>
            <p:cNvSpPr/>
            <p:nvPr/>
          </p:nvSpPr>
          <p:spPr>
            <a:xfrm>
              <a:off x="7971742" y="2025205"/>
              <a:ext cx="326124" cy="275859"/>
            </a:xfrm>
            <a:custGeom>
              <a:avLst/>
              <a:gdLst/>
              <a:ahLst/>
              <a:cxnLst/>
              <a:rect l="l" t="t" r="r" b="b"/>
              <a:pathLst>
                <a:path w="12457" h="10537" extrusionOk="0">
                  <a:moveTo>
                    <a:pt x="9004" y="1"/>
                  </a:moveTo>
                  <a:cubicBezTo>
                    <a:pt x="8951" y="1"/>
                    <a:pt x="8898" y="3"/>
                    <a:pt x="8844" y="6"/>
                  </a:cubicBezTo>
                  <a:cubicBezTo>
                    <a:pt x="7821" y="74"/>
                    <a:pt x="6889" y="434"/>
                    <a:pt x="6231" y="1126"/>
                  </a:cubicBezTo>
                  <a:cubicBezTo>
                    <a:pt x="5532" y="398"/>
                    <a:pt x="4581" y="8"/>
                    <a:pt x="3612" y="8"/>
                  </a:cubicBezTo>
                  <a:cubicBezTo>
                    <a:pt x="3161" y="8"/>
                    <a:pt x="2707" y="92"/>
                    <a:pt x="2272" y="266"/>
                  </a:cubicBezTo>
                  <a:cubicBezTo>
                    <a:pt x="898" y="818"/>
                    <a:pt x="0" y="2144"/>
                    <a:pt x="0" y="3624"/>
                  </a:cubicBezTo>
                  <a:cubicBezTo>
                    <a:pt x="0" y="5646"/>
                    <a:pt x="1403" y="7059"/>
                    <a:pt x="2623" y="8068"/>
                  </a:cubicBezTo>
                  <a:cubicBezTo>
                    <a:pt x="3147" y="8495"/>
                    <a:pt x="3699" y="8899"/>
                    <a:pt x="4266" y="9269"/>
                  </a:cubicBezTo>
                  <a:lnTo>
                    <a:pt x="6231" y="10537"/>
                  </a:lnTo>
                  <a:lnTo>
                    <a:pt x="8191" y="9269"/>
                  </a:lnTo>
                  <a:cubicBezTo>
                    <a:pt x="8758" y="8894"/>
                    <a:pt x="9310" y="8495"/>
                    <a:pt x="9834" y="8068"/>
                  </a:cubicBezTo>
                  <a:cubicBezTo>
                    <a:pt x="11059" y="7064"/>
                    <a:pt x="12457" y="5646"/>
                    <a:pt x="12457" y="3624"/>
                  </a:cubicBezTo>
                  <a:cubicBezTo>
                    <a:pt x="12457" y="1933"/>
                    <a:pt x="11290" y="468"/>
                    <a:pt x="9642" y="98"/>
                  </a:cubicBezTo>
                  <a:cubicBezTo>
                    <a:pt x="9434" y="32"/>
                    <a:pt x="9219" y="1"/>
                    <a:pt x="90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50"/>
            <p:cNvSpPr/>
            <p:nvPr/>
          </p:nvSpPr>
          <p:spPr>
            <a:xfrm>
              <a:off x="8080781" y="2029394"/>
              <a:ext cx="217085" cy="271801"/>
            </a:xfrm>
            <a:custGeom>
              <a:avLst/>
              <a:gdLst/>
              <a:ahLst/>
              <a:cxnLst/>
              <a:rect l="l" t="t" r="r" b="b"/>
              <a:pathLst>
                <a:path w="8292" h="10382" extrusionOk="0">
                  <a:moveTo>
                    <a:pt x="5712" y="0"/>
                  </a:moveTo>
                  <a:cubicBezTo>
                    <a:pt x="6130" y="2215"/>
                    <a:pt x="6409" y="7542"/>
                    <a:pt x="0" y="9041"/>
                  </a:cubicBezTo>
                  <a:cubicBezTo>
                    <a:pt x="53" y="9075"/>
                    <a:pt x="91" y="9104"/>
                    <a:pt x="101" y="9113"/>
                  </a:cubicBezTo>
                  <a:lnTo>
                    <a:pt x="2066" y="10382"/>
                  </a:lnTo>
                  <a:lnTo>
                    <a:pt x="4026" y="9113"/>
                  </a:lnTo>
                  <a:cubicBezTo>
                    <a:pt x="4593" y="8739"/>
                    <a:pt x="5140" y="8340"/>
                    <a:pt x="5669" y="7912"/>
                  </a:cubicBezTo>
                  <a:cubicBezTo>
                    <a:pt x="6889" y="6904"/>
                    <a:pt x="8292" y="5491"/>
                    <a:pt x="8292" y="3469"/>
                  </a:cubicBezTo>
                  <a:cubicBezTo>
                    <a:pt x="8292" y="1869"/>
                    <a:pt x="7245" y="457"/>
                    <a:pt x="57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50"/>
            <p:cNvSpPr/>
            <p:nvPr/>
          </p:nvSpPr>
          <p:spPr>
            <a:xfrm>
              <a:off x="8180396" y="2144717"/>
              <a:ext cx="96971" cy="77624"/>
            </a:xfrm>
            <a:custGeom>
              <a:avLst/>
              <a:gdLst/>
              <a:ahLst/>
              <a:cxnLst/>
              <a:rect l="l" t="t" r="r" b="b"/>
              <a:pathLst>
                <a:path w="3704" h="2965" extrusionOk="0">
                  <a:moveTo>
                    <a:pt x="2107" y="0"/>
                  </a:moveTo>
                  <a:cubicBezTo>
                    <a:pt x="2103" y="0"/>
                    <a:pt x="2099" y="0"/>
                    <a:pt x="2095" y="0"/>
                  </a:cubicBezTo>
                  <a:cubicBezTo>
                    <a:pt x="2013" y="5"/>
                    <a:pt x="1941" y="63"/>
                    <a:pt x="1912" y="140"/>
                  </a:cubicBezTo>
                  <a:lnTo>
                    <a:pt x="1254" y="2181"/>
                  </a:lnTo>
                  <a:lnTo>
                    <a:pt x="442" y="332"/>
                  </a:lnTo>
                  <a:cubicBezTo>
                    <a:pt x="401" y="246"/>
                    <a:pt x="331" y="210"/>
                    <a:pt x="260" y="210"/>
                  </a:cubicBezTo>
                  <a:cubicBezTo>
                    <a:pt x="130" y="210"/>
                    <a:pt x="0" y="333"/>
                    <a:pt x="62" y="495"/>
                  </a:cubicBezTo>
                  <a:lnTo>
                    <a:pt x="1090" y="2844"/>
                  </a:lnTo>
                  <a:cubicBezTo>
                    <a:pt x="1129" y="2916"/>
                    <a:pt x="1201" y="2965"/>
                    <a:pt x="1283" y="2965"/>
                  </a:cubicBezTo>
                  <a:lnTo>
                    <a:pt x="1292" y="2965"/>
                  </a:lnTo>
                  <a:cubicBezTo>
                    <a:pt x="1379" y="2960"/>
                    <a:pt x="1451" y="2902"/>
                    <a:pt x="1475" y="2820"/>
                  </a:cubicBezTo>
                  <a:lnTo>
                    <a:pt x="2143" y="745"/>
                  </a:lnTo>
                  <a:lnTo>
                    <a:pt x="2690" y="1840"/>
                  </a:lnTo>
                  <a:cubicBezTo>
                    <a:pt x="2724" y="1912"/>
                    <a:pt x="2791" y="1956"/>
                    <a:pt x="2868" y="1956"/>
                  </a:cubicBezTo>
                  <a:lnTo>
                    <a:pt x="3411" y="1956"/>
                  </a:lnTo>
                  <a:cubicBezTo>
                    <a:pt x="3512" y="1826"/>
                    <a:pt x="3613" y="1687"/>
                    <a:pt x="3704" y="1543"/>
                  </a:cubicBezTo>
                  <a:lnTo>
                    <a:pt x="3704" y="1543"/>
                  </a:lnTo>
                  <a:lnTo>
                    <a:pt x="3007" y="1547"/>
                  </a:lnTo>
                  <a:lnTo>
                    <a:pt x="2291" y="116"/>
                  </a:lnTo>
                  <a:cubicBezTo>
                    <a:pt x="2260" y="43"/>
                    <a:pt x="2184" y="0"/>
                    <a:pt x="2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50"/>
            <p:cNvSpPr/>
            <p:nvPr/>
          </p:nvSpPr>
          <p:spPr>
            <a:xfrm>
              <a:off x="7991979" y="2106599"/>
              <a:ext cx="194910" cy="127444"/>
            </a:xfrm>
            <a:custGeom>
              <a:avLst/>
              <a:gdLst/>
              <a:ahLst/>
              <a:cxnLst/>
              <a:rect l="l" t="t" r="r" b="b"/>
              <a:pathLst>
                <a:path w="7445" h="4868" extrusionOk="0">
                  <a:moveTo>
                    <a:pt x="6728" y="1"/>
                  </a:moveTo>
                  <a:cubicBezTo>
                    <a:pt x="6724" y="1"/>
                    <a:pt x="6721" y="1"/>
                    <a:pt x="6717" y="1"/>
                  </a:cubicBezTo>
                  <a:cubicBezTo>
                    <a:pt x="6635" y="1"/>
                    <a:pt x="6563" y="54"/>
                    <a:pt x="6529" y="131"/>
                  </a:cubicBezTo>
                  <a:lnTo>
                    <a:pt x="5559" y="2523"/>
                  </a:lnTo>
                  <a:lnTo>
                    <a:pt x="4742" y="1149"/>
                  </a:lnTo>
                  <a:cubicBezTo>
                    <a:pt x="4702" y="1079"/>
                    <a:pt x="4633" y="1045"/>
                    <a:pt x="4564" y="1045"/>
                  </a:cubicBezTo>
                  <a:cubicBezTo>
                    <a:pt x="4478" y="1045"/>
                    <a:pt x="4392" y="1098"/>
                    <a:pt x="4363" y="1197"/>
                  </a:cubicBezTo>
                  <a:lnTo>
                    <a:pt x="3541" y="3979"/>
                  </a:lnTo>
                  <a:lnTo>
                    <a:pt x="2489" y="880"/>
                  </a:lnTo>
                  <a:cubicBezTo>
                    <a:pt x="2460" y="803"/>
                    <a:pt x="2388" y="750"/>
                    <a:pt x="2306" y="745"/>
                  </a:cubicBezTo>
                  <a:cubicBezTo>
                    <a:pt x="2299" y="745"/>
                    <a:pt x="2293" y="744"/>
                    <a:pt x="2286" y="744"/>
                  </a:cubicBezTo>
                  <a:cubicBezTo>
                    <a:pt x="2211" y="744"/>
                    <a:pt x="2140" y="790"/>
                    <a:pt x="2109" y="861"/>
                  </a:cubicBezTo>
                  <a:lnTo>
                    <a:pt x="1062" y="3008"/>
                  </a:lnTo>
                  <a:lnTo>
                    <a:pt x="0" y="3008"/>
                  </a:lnTo>
                  <a:cubicBezTo>
                    <a:pt x="92" y="3147"/>
                    <a:pt x="193" y="3287"/>
                    <a:pt x="294" y="3421"/>
                  </a:cubicBezTo>
                  <a:lnTo>
                    <a:pt x="1192" y="3421"/>
                  </a:lnTo>
                  <a:cubicBezTo>
                    <a:pt x="1274" y="3421"/>
                    <a:pt x="1346" y="3373"/>
                    <a:pt x="1379" y="3301"/>
                  </a:cubicBezTo>
                  <a:lnTo>
                    <a:pt x="2258" y="1490"/>
                  </a:lnTo>
                  <a:lnTo>
                    <a:pt x="3359" y="4728"/>
                  </a:lnTo>
                  <a:cubicBezTo>
                    <a:pt x="3387" y="4810"/>
                    <a:pt x="3464" y="4867"/>
                    <a:pt x="3555" y="4867"/>
                  </a:cubicBezTo>
                  <a:cubicBezTo>
                    <a:pt x="3647" y="4862"/>
                    <a:pt x="3724" y="4805"/>
                    <a:pt x="3748" y="4718"/>
                  </a:cubicBezTo>
                  <a:lnTo>
                    <a:pt x="4622" y="1764"/>
                  </a:lnTo>
                  <a:lnTo>
                    <a:pt x="5410" y="3085"/>
                  </a:lnTo>
                  <a:cubicBezTo>
                    <a:pt x="5446" y="3148"/>
                    <a:pt x="5512" y="3186"/>
                    <a:pt x="5588" y="3186"/>
                  </a:cubicBezTo>
                  <a:cubicBezTo>
                    <a:pt x="5593" y="3186"/>
                    <a:pt x="5597" y="3186"/>
                    <a:pt x="5602" y="3186"/>
                  </a:cubicBezTo>
                  <a:cubicBezTo>
                    <a:pt x="5679" y="3181"/>
                    <a:pt x="5746" y="3133"/>
                    <a:pt x="5775" y="3056"/>
                  </a:cubicBezTo>
                  <a:lnTo>
                    <a:pt x="6721" y="731"/>
                  </a:lnTo>
                  <a:lnTo>
                    <a:pt x="7000" y="1375"/>
                  </a:lnTo>
                  <a:cubicBezTo>
                    <a:pt x="7041" y="1459"/>
                    <a:pt x="7112" y="1495"/>
                    <a:pt x="7183" y="1495"/>
                  </a:cubicBezTo>
                  <a:cubicBezTo>
                    <a:pt x="7314" y="1495"/>
                    <a:pt x="7445" y="1373"/>
                    <a:pt x="7380" y="1211"/>
                  </a:cubicBezTo>
                  <a:lnTo>
                    <a:pt x="6909" y="121"/>
                  </a:lnTo>
                  <a:cubicBezTo>
                    <a:pt x="6877" y="48"/>
                    <a:pt x="6810" y="1"/>
                    <a:pt x="67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50"/>
            <p:cNvSpPr/>
            <p:nvPr/>
          </p:nvSpPr>
          <p:spPr>
            <a:xfrm>
              <a:off x="7940666" y="2020205"/>
              <a:ext cx="383249" cy="286488"/>
            </a:xfrm>
            <a:custGeom>
              <a:avLst/>
              <a:gdLst/>
              <a:ahLst/>
              <a:cxnLst/>
              <a:rect l="l" t="t" r="r" b="b"/>
              <a:pathLst>
                <a:path w="14639" h="10943" extrusionOk="0">
                  <a:moveTo>
                    <a:pt x="4809" y="0"/>
                  </a:moveTo>
                  <a:cubicBezTo>
                    <a:pt x="4803" y="0"/>
                    <a:pt x="4796" y="0"/>
                    <a:pt x="4790" y="0"/>
                  </a:cubicBezTo>
                  <a:cubicBezTo>
                    <a:pt x="2076" y="0"/>
                    <a:pt x="0" y="2830"/>
                    <a:pt x="1432" y="5799"/>
                  </a:cubicBezTo>
                  <a:lnTo>
                    <a:pt x="567" y="5799"/>
                  </a:lnTo>
                  <a:cubicBezTo>
                    <a:pt x="293" y="5799"/>
                    <a:pt x="293" y="6212"/>
                    <a:pt x="567" y="6212"/>
                  </a:cubicBezTo>
                  <a:lnTo>
                    <a:pt x="1653" y="6212"/>
                  </a:lnTo>
                  <a:cubicBezTo>
                    <a:pt x="2844" y="8206"/>
                    <a:pt x="5347" y="9652"/>
                    <a:pt x="7288" y="10910"/>
                  </a:cubicBezTo>
                  <a:cubicBezTo>
                    <a:pt x="7322" y="10932"/>
                    <a:pt x="7360" y="10943"/>
                    <a:pt x="7399" y="10943"/>
                  </a:cubicBezTo>
                  <a:cubicBezTo>
                    <a:pt x="7437" y="10943"/>
                    <a:pt x="7476" y="10932"/>
                    <a:pt x="7509" y="10910"/>
                  </a:cubicBezTo>
                  <a:cubicBezTo>
                    <a:pt x="9450" y="9657"/>
                    <a:pt x="11953" y="8211"/>
                    <a:pt x="13144" y="6212"/>
                  </a:cubicBezTo>
                  <a:lnTo>
                    <a:pt x="14230" y="6212"/>
                  </a:lnTo>
                  <a:cubicBezTo>
                    <a:pt x="14345" y="6212"/>
                    <a:pt x="14437" y="6121"/>
                    <a:pt x="14437" y="6005"/>
                  </a:cubicBezTo>
                  <a:cubicBezTo>
                    <a:pt x="14451" y="5895"/>
                    <a:pt x="14360" y="5794"/>
                    <a:pt x="14249" y="5794"/>
                  </a:cubicBezTo>
                  <a:lnTo>
                    <a:pt x="13389" y="5794"/>
                  </a:lnTo>
                  <a:cubicBezTo>
                    <a:pt x="14638" y="3195"/>
                    <a:pt x="13216" y="615"/>
                    <a:pt x="10877" y="87"/>
                  </a:cubicBezTo>
                  <a:cubicBezTo>
                    <a:pt x="10864" y="85"/>
                    <a:pt x="10852" y="84"/>
                    <a:pt x="10840" y="84"/>
                  </a:cubicBezTo>
                  <a:cubicBezTo>
                    <a:pt x="10610" y="84"/>
                    <a:pt x="10548" y="426"/>
                    <a:pt x="10786" y="490"/>
                  </a:cubicBezTo>
                  <a:cubicBezTo>
                    <a:pt x="12923" y="971"/>
                    <a:pt x="14216" y="3392"/>
                    <a:pt x="12933" y="5799"/>
                  </a:cubicBezTo>
                  <a:lnTo>
                    <a:pt x="12169" y="5799"/>
                  </a:lnTo>
                  <a:lnTo>
                    <a:pt x="11453" y="4363"/>
                  </a:lnTo>
                  <a:cubicBezTo>
                    <a:pt x="11415" y="4287"/>
                    <a:pt x="11343" y="4250"/>
                    <a:pt x="11271" y="4250"/>
                  </a:cubicBezTo>
                  <a:cubicBezTo>
                    <a:pt x="11188" y="4250"/>
                    <a:pt x="11105" y="4299"/>
                    <a:pt x="11074" y="4391"/>
                  </a:cubicBezTo>
                  <a:lnTo>
                    <a:pt x="10411" y="6433"/>
                  </a:lnTo>
                  <a:lnTo>
                    <a:pt x="9676" y="4752"/>
                  </a:lnTo>
                  <a:cubicBezTo>
                    <a:pt x="9635" y="4666"/>
                    <a:pt x="9564" y="4629"/>
                    <a:pt x="9493" y="4629"/>
                  </a:cubicBezTo>
                  <a:cubicBezTo>
                    <a:pt x="9361" y="4629"/>
                    <a:pt x="9231" y="4753"/>
                    <a:pt x="9296" y="4915"/>
                  </a:cubicBezTo>
                  <a:lnTo>
                    <a:pt x="10252" y="7096"/>
                  </a:lnTo>
                  <a:cubicBezTo>
                    <a:pt x="10289" y="7178"/>
                    <a:pt x="10365" y="7218"/>
                    <a:pt x="10440" y="7218"/>
                  </a:cubicBezTo>
                  <a:cubicBezTo>
                    <a:pt x="10523" y="7218"/>
                    <a:pt x="10606" y="7170"/>
                    <a:pt x="10637" y="7077"/>
                  </a:cubicBezTo>
                  <a:lnTo>
                    <a:pt x="11304" y="5001"/>
                  </a:lnTo>
                  <a:lnTo>
                    <a:pt x="11847" y="6097"/>
                  </a:lnTo>
                  <a:cubicBezTo>
                    <a:pt x="11886" y="6169"/>
                    <a:pt x="11953" y="6212"/>
                    <a:pt x="12030" y="6217"/>
                  </a:cubicBezTo>
                  <a:lnTo>
                    <a:pt x="12674" y="6217"/>
                  </a:lnTo>
                  <a:cubicBezTo>
                    <a:pt x="11357" y="8211"/>
                    <a:pt x="8513" y="9733"/>
                    <a:pt x="7408" y="10497"/>
                  </a:cubicBezTo>
                  <a:cubicBezTo>
                    <a:pt x="5655" y="9354"/>
                    <a:pt x="3320" y="7994"/>
                    <a:pt x="2148" y="6217"/>
                  </a:cubicBezTo>
                  <a:lnTo>
                    <a:pt x="3147" y="6217"/>
                  </a:lnTo>
                  <a:cubicBezTo>
                    <a:pt x="3224" y="6217"/>
                    <a:pt x="3301" y="6169"/>
                    <a:pt x="3334" y="6097"/>
                  </a:cubicBezTo>
                  <a:lnTo>
                    <a:pt x="4209" y="4286"/>
                  </a:lnTo>
                  <a:lnTo>
                    <a:pt x="5314" y="7524"/>
                  </a:lnTo>
                  <a:cubicBezTo>
                    <a:pt x="5347" y="7614"/>
                    <a:pt x="5428" y="7659"/>
                    <a:pt x="5509" y="7659"/>
                  </a:cubicBezTo>
                  <a:cubicBezTo>
                    <a:pt x="5593" y="7659"/>
                    <a:pt x="5676" y="7611"/>
                    <a:pt x="5708" y="7514"/>
                  </a:cubicBezTo>
                  <a:lnTo>
                    <a:pt x="6577" y="4564"/>
                  </a:lnTo>
                  <a:lnTo>
                    <a:pt x="7365" y="5885"/>
                  </a:lnTo>
                  <a:cubicBezTo>
                    <a:pt x="7405" y="5952"/>
                    <a:pt x="7473" y="5985"/>
                    <a:pt x="7542" y="5985"/>
                  </a:cubicBezTo>
                  <a:cubicBezTo>
                    <a:pt x="7620" y="5985"/>
                    <a:pt x="7699" y="5941"/>
                    <a:pt x="7735" y="5857"/>
                  </a:cubicBezTo>
                  <a:lnTo>
                    <a:pt x="8677" y="3531"/>
                  </a:lnTo>
                  <a:lnTo>
                    <a:pt x="8960" y="4175"/>
                  </a:lnTo>
                  <a:cubicBezTo>
                    <a:pt x="8998" y="4259"/>
                    <a:pt x="9068" y="4294"/>
                    <a:pt x="9137" y="4294"/>
                  </a:cubicBezTo>
                  <a:cubicBezTo>
                    <a:pt x="9268" y="4294"/>
                    <a:pt x="9400" y="4170"/>
                    <a:pt x="9335" y="4007"/>
                  </a:cubicBezTo>
                  <a:lnTo>
                    <a:pt x="8854" y="2921"/>
                  </a:lnTo>
                  <a:cubicBezTo>
                    <a:pt x="8819" y="2838"/>
                    <a:pt x="8744" y="2798"/>
                    <a:pt x="8668" y="2798"/>
                  </a:cubicBezTo>
                  <a:cubicBezTo>
                    <a:pt x="8591" y="2798"/>
                    <a:pt x="8514" y="2841"/>
                    <a:pt x="8480" y="2926"/>
                  </a:cubicBezTo>
                  <a:lnTo>
                    <a:pt x="7504" y="5319"/>
                  </a:lnTo>
                  <a:lnTo>
                    <a:pt x="6688" y="3945"/>
                  </a:lnTo>
                  <a:cubicBezTo>
                    <a:pt x="6647" y="3877"/>
                    <a:pt x="6580" y="3844"/>
                    <a:pt x="6513" y="3844"/>
                  </a:cubicBezTo>
                  <a:cubicBezTo>
                    <a:pt x="6428" y="3844"/>
                    <a:pt x="6345" y="3896"/>
                    <a:pt x="6318" y="3993"/>
                  </a:cubicBezTo>
                  <a:lnTo>
                    <a:pt x="5491" y="6779"/>
                  </a:lnTo>
                  <a:lnTo>
                    <a:pt x="4439" y="3676"/>
                  </a:lnTo>
                  <a:cubicBezTo>
                    <a:pt x="4406" y="3584"/>
                    <a:pt x="4324" y="3537"/>
                    <a:pt x="4242" y="3537"/>
                  </a:cubicBezTo>
                  <a:cubicBezTo>
                    <a:pt x="4169" y="3537"/>
                    <a:pt x="4096" y="3575"/>
                    <a:pt x="4060" y="3652"/>
                  </a:cubicBezTo>
                  <a:lnTo>
                    <a:pt x="3013" y="5799"/>
                  </a:lnTo>
                  <a:lnTo>
                    <a:pt x="1893" y="5799"/>
                  </a:lnTo>
                  <a:cubicBezTo>
                    <a:pt x="442" y="3080"/>
                    <a:pt x="2287" y="414"/>
                    <a:pt x="4790" y="414"/>
                  </a:cubicBezTo>
                  <a:cubicBezTo>
                    <a:pt x="4796" y="414"/>
                    <a:pt x="4802" y="414"/>
                    <a:pt x="4807" y="414"/>
                  </a:cubicBezTo>
                  <a:cubicBezTo>
                    <a:pt x="5733" y="414"/>
                    <a:pt x="6620" y="797"/>
                    <a:pt x="7255" y="1471"/>
                  </a:cubicBezTo>
                  <a:cubicBezTo>
                    <a:pt x="7293" y="1511"/>
                    <a:pt x="7347" y="1532"/>
                    <a:pt x="7401" y="1532"/>
                  </a:cubicBezTo>
                  <a:cubicBezTo>
                    <a:pt x="7455" y="1532"/>
                    <a:pt x="7509" y="1511"/>
                    <a:pt x="7548" y="1471"/>
                  </a:cubicBezTo>
                  <a:cubicBezTo>
                    <a:pt x="8114" y="880"/>
                    <a:pt x="8874" y="510"/>
                    <a:pt x="9685" y="428"/>
                  </a:cubicBezTo>
                  <a:cubicBezTo>
                    <a:pt x="9951" y="405"/>
                    <a:pt x="9923" y="19"/>
                    <a:pt x="9674" y="19"/>
                  </a:cubicBezTo>
                  <a:cubicBezTo>
                    <a:pt x="9667" y="19"/>
                    <a:pt x="9659" y="19"/>
                    <a:pt x="9652" y="20"/>
                  </a:cubicBezTo>
                  <a:cubicBezTo>
                    <a:pt x="8806" y="101"/>
                    <a:pt x="8018" y="457"/>
                    <a:pt x="7403" y="1033"/>
                  </a:cubicBezTo>
                  <a:cubicBezTo>
                    <a:pt x="6697" y="370"/>
                    <a:pt x="5772" y="0"/>
                    <a:pt x="48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7" name="Google Shape;2307;p50"/>
          <p:cNvSpPr txBox="1"/>
          <p:nvPr/>
        </p:nvSpPr>
        <p:spPr>
          <a:xfrm>
            <a:off x="3389600" y="3710350"/>
            <a:ext cx="25338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ndal"/>
                <a:ea typeface="Candal"/>
                <a:cs typeface="Candal"/>
                <a:sym typeface="Candal"/>
              </a:rPr>
              <a:t>NARS </a:t>
            </a:r>
            <a:endParaRPr>
              <a:latin typeface="Armata"/>
              <a:ea typeface="Armata"/>
              <a:cs typeface="Armata"/>
              <a:sym typeface="Armata"/>
            </a:endParaRPr>
          </a:p>
        </p:txBody>
      </p:sp>
      <p:grpSp>
        <p:nvGrpSpPr>
          <p:cNvPr id="2308" name="Google Shape;2308;p50"/>
          <p:cNvGrpSpPr/>
          <p:nvPr/>
        </p:nvGrpSpPr>
        <p:grpSpPr>
          <a:xfrm>
            <a:off x="5446576" y="3264865"/>
            <a:ext cx="380573" cy="405013"/>
            <a:chOff x="5300308" y="2454505"/>
            <a:chExt cx="370604" cy="367960"/>
          </a:xfrm>
        </p:grpSpPr>
        <p:sp>
          <p:nvSpPr>
            <p:cNvPr id="2309" name="Google Shape;2309;p50"/>
            <p:cNvSpPr/>
            <p:nvPr/>
          </p:nvSpPr>
          <p:spPr>
            <a:xfrm>
              <a:off x="5585487" y="2460029"/>
              <a:ext cx="79509" cy="79378"/>
            </a:xfrm>
            <a:custGeom>
              <a:avLst/>
              <a:gdLst/>
              <a:ahLst/>
              <a:cxnLst/>
              <a:rect l="l" t="t" r="r" b="b"/>
              <a:pathLst>
                <a:path w="3037" h="3032" extrusionOk="0">
                  <a:moveTo>
                    <a:pt x="380" y="0"/>
                  </a:moveTo>
                  <a:lnTo>
                    <a:pt x="1" y="375"/>
                  </a:lnTo>
                  <a:lnTo>
                    <a:pt x="2657" y="3031"/>
                  </a:lnTo>
                  <a:lnTo>
                    <a:pt x="3037" y="2657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93A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50"/>
            <p:cNvSpPr/>
            <p:nvPr/>
          </p:nvSpPr>
          <p:spPr>
            <a:xfrm>
              <a:off x="5372565" y="2708791"/>
              <a:ext cx="43537" cy="42464"/>
            </a:xfrm>
            <a:custGeom>
              <a:avLst/>
              <a:gdLst/>
              <a:ahLst/>
              <a:cxnLst/>
              <a:rect l="l" t="t" r="r" b="b"/>
              <a:pathLst>
                <a:path w="1663" h="1622" extrusionOk="0">
                  <a:moveTo>
                    <a:pt x="721" y="0"/>
                  </a:moveTo>
                  <a:lnTo>
                    <a:pt x="169" y="558"/>
                  </a:lnTo>
                  <a:cubicBezTo>
                    <a:pt x="0" y="726"/>
                    <a:pt x="0" y="995"/>
                    <a:pt x="169" y="1168"/>
                  </a:cubicBezTo>
                  <a:lnTo>
                    <a:pt x="500" y="1499"/>
                  </a:lnTo>
                  <a:cubicBezTo>
                    <a:pt x="584" y="1581"/>
                    <a:pt x="693" y="1622"/>
                    <a:pt x="803" y="1622"/>
                  </a:cubicBezTo>
                  <a:cubicBezTo>
                    <a:pt x="913" y="1622"/>
                    <a:pt x="1024" y="1581"/>
                    <a:pt x="1110" y="1499"/>
                  </a:cubicBezTo>
                  <a:lnTo>
                    <a:pt x="1663" y="942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F2F5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50"/>
            <p:cNvSpPr/>
            <p:nvPr/>
          </p:nvSpPr>
          <p:spPr>
            <a:xfrm>
              <a:off x="5390682" y="2530322"/>
              <a:ext cx="204152" cy="202607"/>
            </a:xfrm>
            <a:custGeom>
              <a:avLst/>
              <a:gdLst/>
              <a:ahLst/>
              <a:cxnLst/>
              <a:rect l="l" t="t" r="r" b="b"/>
              <a:pathLst>
                <a:path w="7798" h="7739" extrusionOk="0">
                  <a:moveTo>
                    <a:pt x="5338" y="1"/>
                  </a:moveTo>
                  <a:lnTo>
                    <a:pt x="961" y="4377"/>
                  </a:lnTo>
                  <a:cubicBezTo>
                    <a:pt x="327" y="5011"/>
                    <a:pt x="0" y="5900"/>
                    <a:pt x="67" y="6798"/>
                  </a:cubicBezTo>
                  <a:cubicBezTo>
                    <a:pt x="106" y="7293"/>
                    <a:pt x="500" y="7692"/>
                    <a:pt x="999" y="7730"/>
                  </a:cubicBezTo>
                  <a:cubicBezTo>
                    <a:pt x="1077" y="7736"/>
                    <a:pt x="1154" y="7739"/>
                    <a:pt x="1231" y="7739"/>
                  </a:cubicBezTo>
                  <a:cubicBezTo>
                    <a:pt x="2048" y="7739"/>
                    <a:pt x="2837" y="7416"/>
                    <a:pt x="3421" y="6837"/>
                  </a:cubicBezTo>
                  <a:lnTo>
                    <a:pt x="6404" y="3849"/>
                  </a:lnTo>
                  <a:lnTo>
                    <a:pt x="6894" y="3354"/>
                  </a:lnTo>
                  <a:lnTo>
                    <a:pt x="7797" y="2455"/>
                  </a:lnTo>
                  <a:lnTo>
                    <a:pt x="5338" y="1"/>
                  </a:lnTo>
                  <a:close/>
                </a:path>
              </a:pathLst>
            </a:custGeom>
            <a:solidFill>
              <a:srgbClr val="F2F5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50"/>
            <p:cNvSpPr/>
            <p:nvPr/>
          </p:nvSpPr>
          <p:spPr>
            <a:xfrm>
              <a:off x="5394321" y="2580117"/>
              <a:ext cx="200513" cy="152708"/>
            </a:xfrm>
            <a:custGeom>
              <a:avLst/>
              <a:gdLst/>
              <a:ahLst/>
              <a:cxnLst/>
              <a:rect l="l" t="t" r="r" b="b"/>
              <a:pathLst>
                <a:path w="7659" h="5833" extrusionOk="0">
                  <a:moveTo>
                    <a:pt x="7106" y="1"/>
                  </a:moveTo>
                  <a:lnTo>
                    <a:pt x="2729" y="4382"/>
                  </a:lnTo>
                  <a:cubicBezTo>
                    <a:pt x="2145" y="4962"/>
                    <a:pt x="1357" y="5284"/>
                    <a:pt x="540" y="5284"/>
                  </a:cubicBezTo>
                  <a:cubicBezTo>
                    <a:pt x="463" y="5284"/>
                    <a:pt x="385" y="5282"/>
                    <a:pt x="308" y="5276"/>
                  </a:cubicBezTo>
                  <a:cubicBezTo>
                    <a:pt x="202" y="5266"/>
                    <a:pt x="97" y="5242"/>
                    <a:pt x="1" y="5199"/>
                  </a:cubicBezTo>
                  <a:lnTo>
                    <a:pt x="1" y="5199"/>
                  </a:lnTo>
                  <a:cubicBezTo>
                    <a:pt x="145" y="5550"/>
                    <a:pt x="476" y="5790"/>
                    <a:pt x="856" y="5823"/>
                  </a:cubicBezTo>
                  <a:cubicBezTo>
                    <a:pt x="933" y="5829"/>
                    <a:pt x="1011" y="5832"/>
                    <a:pt x="1088" y="5832"/>
                  </a:cubicBezTo>
                  <a:cubicBezTo>
                    <a:pt x="1909" y="5832"/>
                    <a:pt x="2698" y="5509"/>
                    <a:pt x="3282" y="4925"/>
                  </a:cubicBezTo>
                  <a:lnTo>
                    <a:pt x="7658" y="549"/>
                  </a:lnTo>
                  <a:lnTo>
                    <a:pt x="7106" y="1"/>
                  </a:lnTo>
                  <a:close/>
                </a:path>
              </a:pathLst>
            </a:custGeom>
            <a:solidFill>
              <a:srgbClr val="B8C1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50"/>
            <p:cNvSpPr/>
            <p:nvPr/>
          </p:nvSpPr>
          <p:spPr>
            <a:xfrm>
              <a:off x="5390289" y="2604412"/>
              <a:ext cx="132104" cy="128413"/>
            </a:xfrm>
            <a:custGeom>
              <a:avLst/>
              <a:gdLst/>
              <a:ahLst/>
              <a:cxnLst/>
              <a:rect l="l" t="t" r="r" b="b"/>
              <a:pathLst>
                <a:path w="5046" h="4905" extrusionOk="0">
                  <a:moveTo>
                    <a:pt x="2509" y="0"/>
                  </a:moveTo>
                  <a:lnTo>
                    <a:pt x="966" y="1542"/>
                  </a:lnTo>
                  <a:cubicBezTo>
                    <a:pt x="327" y="2181"/>
                    <a:pt x="1" y="3065"/>
                    <a:pt x="73" y="3963"/>
                  </a:cubicBezTo>
                  <a:cubicBezTo>
                    <a:pt x="111" y="4463"/>
                    <a:pt x="505" y="4857"/>
                    <a:pt x="1005" y="4895"/>
                  </a:cubicBezTo>
                  <a:cubicBezTo>
                    <a:pt x="1082" y="4901"/>
                    <a:pt x="1159" y="4904"/>
                    <a:pt x="1237" y="4904"/>
                  </a:cubicBezTo>
                  <a:cubicBezTo>
                    <a:pt x="2054" y="4904"/>
                    <a:pt x="2842" y="4581"/>
                    <a:pt x="3426" y="3997"/>
                  </a:cubicBezTo>
                  <a:lnTo>
                    <a:pt x="5045" y="2388"/>
                  </a:lnTo>
                  <a:lnTo>
                    <a:pt x="5045" y="2388"/>
                  </a:lnTo>
                  <a:cubicBezTo>
                    <a:pt x="5045" y="2388"/>
                    <a:pt x="5042" y="2388"/>
                    <a:pt x="5037" y="2388"/>
                  </a:cubicBezTo>
                  <a:cubicBezTo>
                    <a:pt x="4954" y="2388"/>
                    <a:pt x="4249" y="2354"/>
                    <a:pt x="3743" y="1230"/>
                  </a:cubicBezTo>
                  <a:cubicBezTo>
                    <a:pt x="3205" y="34"/>
                    <a:pt x="2509" y="0"/>
                    <a:pt x="2509" y="0"/>
                  </a:cubicBezTo>
                  <a:close/>
                </a:path>
              </a:pathLst>
            </a:custGeom>
            <a:solidFill>
              <a:srgbClr val="6A7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50"/>
            <p:cNvSpPr/>
            <p:nvPr/>
          </p:nvSpPr>
          <p:spPr>
            <a:xfrm>
              <a:off x="5394190" y="2657845"/>
              <a:ext cx="128308" cy="74980"/>
            </a:xfrm>
            <a:custGeom>
              <a:avLst/>
              <a:gdLst/>
              <a:ahLst/>
              <a:cxnLst/>
              <a:rect l="l" t="t" r="r" b="b"/>
              <a:pathLst>
                <a:path w="4901" h="2864" extrusionOk="0">
                  <a:moveTo>
                    <a:pt x="4901" y="337"/>
                  </a:moveTo>
                  <a:lnTo>
                    <a:pt x="4900" y="338"/>
                  </a:lnTo>
                  <a:lnTo>
                    <a:pt x="4900" y="338"/>
                  </a:lnTo>
                  <a:cubicBezTo>
                    <a:pt x="4901" y="337"/>
                    <a:pt x="4901" y="337"/>
                    <a:pt x="4901" y="337"/>
                  </a:cubicBezTo>
                  <a:close/>
                  <a:moveTo>
                    <a:pt x="4142" y="1"/>
                  </a:moveTo>
                  <a:lnTo>
                    <a:pt x="2729" y="1413"/>
                  </a:lnTo>
                  <a:cubicBezTo>
                    <a:pt x="2146" y="1993"/>
                    <a:pt x="1357" y="2315"/>
                    <a:pt x="540" y="2315"/>
                  </a:cubicBezTo>
                  <a:cubicBezTo>
                    <a:pt x="463" y="2315"/>
                    <a:pt x="386" y="2313"/>
                    <a:pt x="308" y="2307"/>
                  </a:cubicBezTo>
                  <a:cubicBezTo>
                    <a:pt x="202" y="2297"/>
                    <a:pt x="97" y="2273"/>
                    <a:pt x="1" y="2230"/>
                  </a:cubicBezTo>
                  <a:lnTo>
                    <a:pt x="1" y="2230"/>
                  </a:lnTo>
                  <a:cubicBezTo>
                    <a:pt x="150" y="2581"/>
                    <a:pt x="481" y="2821"/>
                    <a:pt x="861" y="2854"/>
                  </a:cubicBezTo>
                  <a:cubicBezTo>
                    <a:pt x="938" y="2860"/>
                    <a:pt x="1015" y="2863"/>
                    <a:pt x="1092" y="2863"/>
                  </a:cubicBezTo>
                  <a:cubicBezTo>
                    <a:pt x="1909" y="2863"/>
                    <a:pt x="2698" y="2540"/>
                    <a:pt x="3282" y="1956"/>
                  </a:cubicBezTo>
                  <a:lnTo>
                    <a:pt x="4900" y="338"/>
                  </a:lnTo>
                  <a:lnTo>
                    <a:pt x="4900" y="338"/>
                  </a:lnTo>
                  <a:cubicBezTo>
                    <a:pt x="4898" y="339"/>
                    <a:pt x="4886" y="341"/>
                    <a:pt x="4865" y="341"/>
                  </a:cubicBezTo>
                  <a:cubicBezTo>
                    <a:pt x="4765" y="341"/>
                    <a:pt x="4468" y="299"/>
                    <a:pt x="4142" y="1"/>
                  </a:cubicBezTo>
                  <a:close/>
                </a:path>
              </a:pathLst>
            </a:custGeom>
            <a:solidFill>
              <a:srgbClr val="526A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50"/>
            <p:cNvSpPr/>
            <p:nvPr/>
          </p:nvSpPr>
          <p:spPr>
            <a:xfrm>
              <a:off x="5514566" y="2502284"/>
              <a:ext cx="108045" cy="107940"/>
            </a:xfrm>
            <a:custGeom>
              <a:avLst/>
              <a:gdLst/>
              <a:ahLst/>
              <a:cxnLst/>
              <a:rect l="l" t="t" r="r" b="b"/>
              <a:pathLst>
                <a:path w="4127" h="4123" extrusionOk="0">
                  <a:moveTo>
                    <a:pt x="466" y="0"/>
                  </a:moveTo>
                  <a:lnTo>
                    <a:pt x="0" y="466"/>
                  </a:lnTo>
                  <a:lnTo>
                    <a:pt x="3661" y="4122"/>
                  </a:lnTo>
                  <a:lnTo>
                    <a:pt x="4127" y="3656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E0E6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50"/>
            <p:cNvSpPr/>
            <p:nvPr/>
          </p:nvSpPr>
          <p:spPr>
            <a:xfrm>
              <a:off x="5526765" y="2502284"/>
              <a:ext cx="95845" cy="107940"/>
            </a:xfrm>
            <a:custGeom>
              <a:avLst/>
              <a:gdLst/>
              <a:ahLst/>
              <a:cxnLst/>
              <a:rect l="l" t="t" r="r" b="b"/>
              <a:pathLst>
                <a:path w="3661" h="4123" extrusionOk="0">
                  <a:moveTo>
                    <a:pt x="0" y="0"/>
                  </a:moveTo>
                  <a:lnTo>
                    <a:pt x="3094" y="3090"/>
                  </a:lnTo>
                  <a:lnTo>
                    <a:pt x="3094" y="3089"/>
                  </a:lnTo>
                  <a:lnTo>
                    <a:pt x="0" y="0"/>
                  </a:lnTo>
                  <a:close/>
                  <a:moveTo>
                    <a:pt x="3094" y="3090"/>
                  </a:moveTo>
                  <a:lnTo>
                    <a:pt x="2628" y="3555"/>
                  </a:lnTo>
                  <a:lnTo>
                    <a:pt x="3195" y="4122"/>
                  </a:lnTo>
                  <a:lnTo>
                    <a:pt x="3661" y="3656"/>
                  </a:lnTo>
                  <a:lnTo>
                    <a:pt x="3094" y="3090"/>
                  </a:ln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50"/>
            <p:cNvSpPr/>
            <p:nvPr/>
          </p:nvSpPr>
          <p:spPr>
            <a:xfrm>
              <a:off x="5551898" y="2481916"/>
              <a:ext cx="91106" cy="91080"/>
            </a:xfrm>
            <a:custGeom>
              <a:avLst/>
              <a:gdLst/>
              <a:ahLst/>
              <a:cxnLst/>
              <a:rect l="l" t="t" r="r" b="b"/>
              <a:pathLst>
                <a:path w="3480" h="3479" extrusionOk="0">
                  <a:moveTo>
                    <a:pt x="1740" y="0"/>
                  </a:moveTo>
                  <a:lnTo>
                    <a:pt x="1" y="1739"/>
                  </a:lnTo>
                  <a:lnTo>
                    <a:pt x="1740" y="3478"/>
                  </a:lnTo>
                  <a:lnTo>
                    <a:pt x="3479" y="1739"/>
                  </a:lnTo>
                  <a:lnTo>
                    <a:pt x="1740" y="0"/>
                  </a:lnTo>
                  <a:close/>
                </a:path>
              </a:pathLst>
            </a:custGeom>
            <a:solidFill>
              <a:srgbClr val="EBF0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50"/>
            <p:cNvSpPr/>
            <p:nvPr/>
          </p:nvSpPr>
          <p:spPr>
            <a:xfrm>
              <a:off x="5551898" y="2481916"/>
              <a:ext cx="90975" cy="91080"/>
            </a:xfrm>
            <a:custGeom>
              <a:avLst/>
              <a:gdLst/>
              <a:ahLst/>
              <a:cxnLst/>
              <a:rect l="l" t="t" r="r" b="b"/>
              <a:pathLst>
                <a:path w="3475" h="3479" extrusionOk="0">
                  <a:moveTo>
                    <a:pt x="1" y="1739"/>
                  </a:moveTo>
                  <a:lnTo>
                    <a:pt x="1255" y="2998"/>
                  </a:lnTo>
                  <a:lnTo>
                    <a:pt x="1257" y="2995"/>
                  </a:lnTo>
                  <a:lnTo>
                    <a:pt x="1257" y="2995"/>
                  </a:lnTo>
                  <a:lnTo>
                    <a:pt x="1" y="1739"/>
                  </a:lnTo>
                  <a:close/>
                  <a:moveTo>
                    <a:pt x="1740" y="0"/>
                  </a:moveTo>
                  <a:lnTo>
                    <a:pt x="1447" y="298"/>
                  </a:lnTo>
                  <a:lnTo>
                    <a:pt x="2360" y="1211"/>
                  </a:lnTo>
                  <a:cubicBezTo>
                    <a:pt x="2547" y="1398"/>
                    <a:pt x="2547" y="1705"/>
                    <a:pt x="2360" y="1898"/>
                  </a:cubicBezTo>
                  <a:lnTo>
                    <a:pt x="1257" y="2995"/>
                  </a:lnTo>
                  <a:lnTo>
                    <a:pt x="1257" y="2995"/>
                  </a:lnTo>
                  <a:lnTo>
                    <a:pt x="1740" y="3478"/>
                  </a:lnTo>
                  <a:lnTo>
                    <a:pt x="3181" y="2037"/>
                  </a:lnTo>
                  <a:lnTo>
                    <a:pt x="3474" y="1744"/>
                  </a:lnTo>
                  <a:lnTo>
                    <a:pt x="1740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50"/>
            <p:cNvSpPr/>
            <p:nvPr/>
          </p:nvSpPr>
          <p:spPr>
            <a:xfrm>
              <a:off x="5300308" y="2454505"/>
              <a:ext cx="370604" cy="367960"/>
            </a:xfrm>
            <a:custGeom>
              <a:avLst/>
              <a:gdLst/>
              <a:ahLst/>
              <a:cxnLst/>
              <a:rect l="l" t="t" r="r" b="b"/>
              <a:pathLst>
                <a:path w="14156" h="14055" extrusionOk="0">
                  <a:moveTo>
                    <a:pt x="11273" y="504"/>
                  </a:moveTo>
                  <a:lnTo>
                    <a:pt x="13642" y="2868"/>
                  </a:lnTo>
                  <a:lnTo>
                    <a:pt x="13555" y="2954"/>
                  </a:lnTo>
                  <a:lnTo>
                    <a:pt x="11187" y="591"/>
                  </a:lnTo>
                  <a:lnTo>
                    <a:pt x="11273" y="504"/>
                  </a:lnTo>
                  <a:close/>
                  <a:moveTo>
                    <a:pt x="8655" y="2114"/>
                  </a:moveTo>
                  <a:lnTo>
                    <a:pt x="12027" y="5486"/>
                  </a:lnTo>
                  <a:lnTo>
                    <a:pt x="11850" y="5659"/>
                  </a:lnTo>
                  <a:lnTo>
                    <a:pt x="8482" y="2291"/>
                  </a:lnTo>
                  <a:lnTo>
                    <a:pt x="8655" y="2114"/>
                  </a:lnTo>
                  <a:close/>
                  <a:moveTo>
                    <a:pt x="6162" y="6010"/>
                  </a:moveTo>
                  <a:lnTo>
                    <a:pt x="6162" y="6010"/>
                  </a:lnTo>
                  <a:cubicBezTo>
                    <a:pt x="6373" y="6125"/>
                    <a:pt x="6705" y="6399"/>
                    <a:pt x="6993" y="7042"/>
                  </a:cubicBezTo>
                  <a:lnTo>
                    <a:pt x="6998" y="7042"/>
                  </a:lnTo>
                  <a:cubicBezTo>
                    <a:pt x="7334" y="7792"/>
                    <a:pt x="7761" y="8104"/>
                    <a:pt x="8079" y="8234"/>
                  </a:cubicBezTo>
                  <a:lnTo>
                    <a:pt x="6724" y="9589"/>
                  </a:lnTo>
                  <a:cubicBezTo>
                    <a:pt x="6182" y="10126"/>
                    <a:pt x="5450" y="10429"/>
                    <a:pt x="4693" y="10429"/>
                  </a:cubicBezTo>
                  <a:cubicBezTo>
                    <a:pt x="4617" y="10429"/>
                    <a:pt x="4542" y="10426"/>
                    <a:pt x="4466" y="10420"/>
                  </a:cubicBezTo>
                  <a:cubicBezTo>
                    <a:pt x="4067" y="10391"/>
                    <a:pt x="3750" y="10074"/>
                    <a:pt x="3721" y="9680"/>
                  </a:cubicBezTo>
                  <a:cubicBezTo>
                    <a:pt x="3668" y="8950"/>
                    <a:pt x="3889" y="8234"/>
                    <a:pt x="4341" y="7662"/>
                  </a:cubicBezTo>
                  <a:cubicBezTo>
                    <a:pt x="5359" y="8647"/>
                    <a:pt x="5326" y="8714"/>
                    <a:pt x="5480" y="8714"/>
                  </a:cubicBezTo>
                  <a:cubicBezTo>
                    <a:pt x="5662" y="8714"/>
                    <a:pt x="5753" y="8493"/>
                    <a:pt x="5624" y="8364"/>
                  </a:cubicBezTo>
                  <a:lnTo>
                    <a:pt x="4620" y="7355"/>
                  </a:lnTo>
                  <a:lnTo>
                    <a:pt x="5052" y="6927"/>
                  </a:lnTo>
                  <a:cubicBezTo>
                    <a:pt x="5494" y="7340"/>
                    <a:pt x="5513" y="7446"/>
                    <a:pt x="5657" y="7446"/>
                  </a:cubicBezTo>
                  <a:cubicBezTo>
                    <a:pt x="5840" y="7446"/>
                    <a:pt x="5931" y="7220"/>
                    <a:pt x="5801" y="7090"/>
                  </a:cubicBezTo>
                  <a:lnTo>
                    <a:pt x="5340" y="6634"/>
                  </a:lnTo>
                  <a:lnTo>
                    <a:pt x="5773" y="6202"/>
                  </a:lnTo>
                  <a:cubicBezTo>
                    <a:pt x="6215" y="6615"/>
                    <a:pt x="6234" y="6721"/>
                    <a:pt x="6378" y="6721"/>
                  </a:cubicBezTo>
                  <a:cubicBezTo>
                    <a:pt x="6560" y="6721"/>
                    <a:pt x="6652" y="6500"/>
                    <a:pt x="6522" y="6370"/>
                  </a:cubicBezTo>
                  <a:lnTo>
                    <a:pt x="6162" y="6010"/>
                  </a:lnTo>
                  <a:close/>
                  <a:moveTo>
                    <a:pt x="3404" y="10088"/>
                  </a:moveTo>
                  <a:cubicBezTo>
                    <a:pt x="3524" y="10381"/>
                    <a:pt x="3760" y="10617"/>
                    <a:pt x="4053" y="10742"/>
                  </a:cubicBezTo>
                  <a:cubicBezTo>
                    <a:pt x="3756" y="11009"/>
                    <a:pt x="3717" y="11129"/>
                    <a:pt x="3565" y="11131"/>
                  </a:cubicBezTo>
                  <a:lnTo>
                    <a:pt x="3565" y="11131"/>
                  </a:lnTo>
                  <a:cubicBezTo>
                    <a:pt x="3413" y="11129"/>
                    <a:pt x="3374" y="11009"/>
                    <a:pt x="3077" y="10737"/>
                  </a:cubicBezTo>
                  <a:cubicBezTo>
                    <a:pt x="2986" y="10645"/>
                    <a:pt x="2986" y="10501"/>
                    <a:pt x="3077" y="10415"/>
                  </a:cubicBezTo>
                  <a:lnTo>
                    <a:pt x="3404" y="10088"/>
                  </a:lnTo>
                  <a:close/>
                  <a:moveTo>
                    <a:pt x="11271" y="1"/>
                  </a:moveTo>
                  <a:cubicBezTo>
                    <a:pt x="11218" y="1"/>
                    <a:pt x="11165" y="21"/>
                    <a:pt x="11124" y="62"/>
                  </a:cubicBezTo>
                  <a:lnTo>
                    <a:pt x="10750" y="437"/>
                  </a:lnTo>
                  <a:cubicBezTo>
                    <a:pt x="10668" y="519"/>
                    <a:pt x="10668" y="648"/>
                    <a:pt x="10750" y="730"/>
                  </a:cubicBezTo>
                  <a:lnTo>
                    <a:pt x="11062" y="1042"/>
                  </a:lnTo>
                  <a:lnTo>
                    <a:pt x="10740" y="1359"/>
                  </a:lnTo>
                  <a:cubicBezTo>
                    <a:pt x="10593" y="1510"/>
                    <a:pt x="10730" y="1718"/>
                    <a:pt x="10889" y="1718"/>
                  </a:cubicBezTo>
                  <a:cubicBezTo>
                    <a:pt x="10938" y="1718"/>
                    <a:pt x="10988" y="1698"/>
                    <a:pt x="11033" y="1652"/>
                  </a:cubicBezTo>
                  <a:lnTo>
                    <a:pt x="11355" y="1335"/>
                  </a:lnTo>
                  <a:lnTo>
                    <a:pt x="12801" y="2781"/>
                  </a:lnTo>
                  <a:lnTo>
                    <a:pt x="11355" y="4227"/>
                  </a:lnTo>
                  <a:lnTo>
                    <a:pt x="9909" y="2781"/>
                  </a:lnTo>
                  <a:lnTo>
                    <a:pt x="10308" y="2383"/>
                  </a:lnTo>
                  <a:cubicBezTo>
                    <a:pt x="10459" y="2232"/>
                    <a:pt x="10322" y="2024"/>
                    <a:pt x="10161" y="2024"/>
                  </a:cubicBezTo>
                  <a:cubicBezTo>
                    <a:pt x="10112" y="2024"/>
                    <a:pt x="10061" y="2043"/>
                    <a:pt x="10015" y="2089"/>
                  </a:cubicBezTo>
                  <a:lnTo>
                    <a:pt x="9616" y="2488"/>
                  </a:lnTo>
                  <a:cubicBezTo>
                    <a:pt x="8794" y="1696"/>
                    <a:pt x="8804" y="1614"/>
                    <a:pt x="8655" y="1614"/>
                  </a:cubicBezTo>
                  <a:cubicBezTo>
                    <a:pt x="8506" y="1614"/>
                    <a:pt x="8472" y="1729"/>
                    <a:pt x="8045" y="2142"/>
                  </a:cubicBezTo>
                  <a:cubicBezTo>
                    <a:pt x="7963" y="2224"/>
                    <a:pt x="7963" y="2354"/>
                    <a:pt x="8045" y="2435"/>
                  </a:cubicBezTo>
                  <a:lnTo>
                    <a:pt x="8501" y="2892"/>
                  </a:lnTo>
                  <a:cubicBezTo>
                    <a:pt x="4096" y="7292"/>
                    <a:pt x="4178" y="7215"/>
                    <a:pt x="4154" y="7244"/>
                  </a:cubicBezTo>
                  <a:cubicBezTo>
                    <a:pt x="3572" y="7888"/>
                    <a:pt x="3270" y="8733"/>
                    <a:pt x="3308" y="9598"/>
                  </a:cubicBezTo>
                  <a:lnTo>
                    <a:pt x="2784" y="10122"/>
                  </a:lnTo>
                  <a:cubicBezTo>
                    <a:pt x="2664" y="10242"/>
                    <a:pt x="2597" y="10400"/>
                    <a:pt x="2597" y="10573"/>
                  </a:cubicBezTo>
                  <a:cubicBezTo>
                    <a:pt x="2597" y="10751"/>
                    <a:pt x="2674" y="10919"/>
                    <a:pt x="2804" y="11044"/>
                  </a:cubicBezTo>
                  <a:lnTo>
                    <a:pt x="152" y="13696"/>
                  </a:lnTo>
                  <a:cubicBezTo>
                    <a:pt x="1" y="13847"/>
                    <a:pt x="138" y="14054"/>
                    <a:pt x="299" y="14054"/>
                  </a:cubicBezTo>
                  <a:cubicBezTo>
                    <a:pt x="348" y="14054"/>
                    <a:pt x="399" y="14035"/>
                    <a:pt x="445" y="13989"/>
                  </a:cubicBezTo>
                  <a:lnTo>
                    <a:pt x="3097" y="11337"/>
                  </a:lnTo>
                  <a:lnTo>
                    <a:pt x="3116" y="11356"/>
                  </a:lnTo>
                  <a:cubicBezTo>
                    <a:pt x="3241" y="11479"/>
                    <a:pt x="3403" y="11540"/>
                    <a:pt x="3565" y="11540"/>
                  </a:cubicBezTo>
                  <a:cubicBezTo>
                    <a:pt x="3727" y="11540"/>
                    <a:pt x="3889" y="11479"/>
                    <a:pt x="4014" y="11356"/>
                  </a:cubicBezTo>
                  <a:lnTo>
                    <a:pt x="4538" y="10833"/>
                  </a:lnTo>
                  <a:cubicBezTo>
                    <a:pt x="4589" y="10835"/>
                    <a:pt x="4640" y="10836"/>
                    <a:pt x="4690" y="10836"/>
                  </a:cubicBezTo>
                  <a:cubicBezTo>
                    <a:pt x="5559" y="10836"/>
                    <a:pt x="6395" y="10489"/>
                    <a:pt x="7012" y="9872"/>
                  </a:cubicBezTo>
                  <a:lnTo>
                    <a:pt x="9649" y="7235"/>
                  </a:lnTo>
                  <a:cubicBezTo>
                    <a:pt x="9801" y="7087"/>
                    <a:pt x="9662" y="6879"/>
                    <a:pt x="9500" y="6879"/>
                  </a:cubicBezTo>
                  <a:cubicBezTo>
                    <a:pt x="9452" y="6879"/>
                    <a:pt x="9402" y="6897"/>
                    <a:pt x="9356" y="6942"/>
                  </a:cubicBezTo>
                  <a:lnTo>
                    <a:pt x="8405" y="7893"/>
                  </a:lnTo>
                  <a:cubicBezTo>
                    <a:pt x="8227" y="7864"/>
                    <a:pt x="7742" y="7705"/>
                    <a:pt x="7368" y="6869"/>
                  </a:cubicBezTo>
                  <a:cubicBezTo>
                    <a:pt x="7031" y="6110"/>
                    <a:pt x="6623" y="5784"/>
                    <a:pt x="6335" y="5635"/>
                  </a:cubicBezTo>
                  <a:lnTo>
                    <a:pt x="6493" y="5472"/>
                  </a:lnTo>
                  <a:lnTo>
                    <a:pt x="7502" y="6476"/>
                  </a:lnTo>
                  <a:cubicBezTo>
                    <a:pt x="7547" y="6522"/>
                    <a:pt x="7597" y="6541"/>
                    <a:pt x="7646" y="6541"/>
                  </a:cubicBezTo>
                  <a:cubicBezTo>
                    <a:pt x="7805" y="6541"/>
                    <a:pt x="7942" y="6333"/>
                    <a:pt x="7795" y="6183"/>
                  </a:cubicBezTo>
                  <a:lnTo>
                    <a:pt x="6786" y="5178"/>
                  </a:lnTo>
                  <a:lnTo>
                    <a:pt x="7219" y="4746"/>
                  </a:lnTo>
                  <a:lnTo>
                    <a:pt x="7680" y="5212"/>
                  </a:lnTo>
                  <a:cubicBezTo>
                    <a:pt x="7725" y="5256"/>
                    <a:pt x="7775" y="5275"/>
                    <a:pt x="7824" y="5275"/>
                  </a:cubicBezTo>
                  <a:cubicBezTo>
                    <a:pt x="7986" y="5275"/>
                    <a:pt x="8124" y="5067"/>
                    <a:pt x="7973" y="4919"/>
                  </a:cubicBezTo>
                  <a:lnTo>
                    <a:pt x="7512" y="4458"/>
                  </a:lnTo>
                  <a:lnTo>
                    <a:pt x="7939" y="4026"/>
                  </a:lnTo>
                  <a:lnTo>
                    <a:pt x="8400" y="4487"/>
                  </a:lnTo>
                  <a:cubicBezTo>
                    <a:pt x="8446" y="4531"/>
                    <a:pt x="8496" y="4549"/>
                    <a:pt x="8544" y="4549"/>
                  </a:cubicBezTo>
                  <a:cubicBezTo>
                    <a:pt x="8706" y="4549"/>
                    <a:pt x="8845" y="4342"/>
                    <a:pt x="8693" y="4194"/>
                  </a:cubicBezTo>
                  <a:lnTo>
                    <a:pt x="8232" y="3732"/>
                  </a:lnTo>
                  <a:lnTo>
                    <a:pt x="8790" y="3180"/>
                  </a:lnTo>
                  <a:lnTo>
                    <a:pt x="10956" y="5347"/>
                  </a:lnTo>
                  <a:lnTo>
                    <a:pt x="10202" y="6101"/>
                  </a:lnTo>
                  <a:cubicBezTo>
                    <a:pt x="10051" y="6252"/>
                    <a:pt x="10188" y="6459"/>
                    <a:pt x="10349" y="6459"/>
                  </a:cubicBezTo>
                  <a:cubicBezTo>
                    <a:pt x="10398" y="6459"/>
                    <a:pt x="10449" y="6440"/>
                    <a:pt x="10495" y="6394"/>
                  </a:cubicBezTo>
                  <a:lnTo>
                    <a:pt x="11249" y="5640"/>
                  </a:lnTo>
                  <a:cubicBezTo>
                    <a:pt x="11686" y="6053"/>
                    <a:pt x="11706" y="6158"/>
                    <a:pt x="11850" y="6158"/>
                  </a:cubicBezTo>
                  <a:cubicBezTo>
                    <a:pt x="11903" y="6158"/>
                    <a:pt x="11955" y="6134"/>
                    <a:pt x="11994" y="6096"/>
                  </a:cubicBezTo>
                  <a:cubicBezTo>
                    <a:pt x="12421" y="5644"/>
                    <a:pt x="12522" y="5630"/>
                    <a:pt x="12522" y="5486"/>
                  </a:cubicBezTo>
                  <a:cubicBezTo>
                    <a:pt x="12522" y="5342"/>
                    <a:pt x="12445" y="5356"/>
                    <a:pt x="11648" y="4525"/>
                  </a:cubicBezTo>
                  <a:lnTo>
                    <a:pt x="13089" y="3079"/>
                  </a:lnTo>
                  <a:cubicBezTo>
                    <a:pt x="13377" y="3343"/>
                    <a:pt x="13411" y="3454"/>
                    <a:pt x="13550" y="3454"/>
                  </a:cubicBezTo>
                  <a:cubicBezTo>
                    <a:pt x="13603" y="3454"/>
                    <a:pt x="13656" y="3435"/>
                    <a:pt x="13694" y="3396"/>
                  </a:cubicBezTo>
                  <a:lnTo>
                    <a:pt x="14079" y="3012"/>
                  </a:lnTo>
                  <a:cubicBezTo>
                    <a:pt x="14156" y="2930"/>
                    <a:pt x="14156" y="2800"/>
                    <a:pt x="14079" y="2719"/>
                  </a:cubicBezTo>
                  <a:lnTo>
                    <a:pt x="11417" y="62"/>
                  </a:lnTo>
                  <a:cubicBezTo>
                    <a:pt x="11376" y="21"/>
                    <a:pt x="11324" y="1"/>
                    <a:pt x="11271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0" name="Google Shape;2320;p50"/>
          <p:cNvGrpSpPr/>
          <p:nvPr/>
        </p:nvGrpSpPr>
        <p:grpSpPr>
          <a:xfrm>
            <a:off x="6126239" y="4024158"/>
            <a:ext cx="390422" cy="486334"/>
            <a:chOff x="7994230" y="2908911"/>
            <a:chExt cx="295729" cy="368379"/>
          </a:xfrm>
        </p:grpSpPr>
        <p:sp>
          <p:nvSpPr>
            <p:cNvPr id="2321" name="Google Shape;2321;p50"/>
            <p:cNvSpPr/>
            <p:nvPr/>
          </p:nvSpPr>
          <p:spPr>
            <a:xfrm>
              <a:off x="8065309" y="3160684"/>
              <a:ext cx="162892" cy="81525"/>
            </a:xfrm>
            <a:custGeom>
              <a:avLst/>
              <a:gdLst/>
              <a:ahLst/>
              <a:cxnLst/>
              <a:rect l="l" t="t" r="r" b="b"/>
              <a:pathLst>
                <a:path w="6222" h="3114" extrusionOk="0">
                  <a:moveTo>
                    <a:pt x="3113" y="0"/>
                  </a:moveTo>
                  <a:cubicBezTo>
                    <a:pt x="1393" y="0"/>
                    <a:pt x="0" y="1393"/>
                    <a:pt x="0" y="3113"/>
                  </a:cubicBezTo>
                  <a:lnTo>
                    <a:pt x="6221" y="3113"/>
                  </a:lnTo>
                  <a:cubicBezTo>
                    <a:pt x="6221" y="1393"/>
                    <a:pt x="4828" y="0"/>
                    <a:pt x="31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50"/>
            <p:cNvSpPr/>
            <p:nvPr/>
          </p:nvSpPr>
          <p:spPr>
            <a:xfrm>
              <a:off x="8135105" y="3160684"/>
              <a:ext cx="93096" cy="81525"/>
            </a:xfrm>
            <a:custGeom>
              <a:avLst/>
              <a:gdLst/>
              <a:ahLst/>
              <a:cxnLst/>
              <a:rect l="l" t="t" r="r" b="b"/>
              <a:pathLst>
                <a:path w="3556" h="3114" extrusionOk="0">
                  <a:moveTo>
                    <a:pt x="442" y="0"/>
                  </a:moveTo>
                  <a:cubicBezTo>
                    <a:pt x="294" y="0"/>
                    <a:pt x="149" y="10"/>
                    <a:pt x="0" y="29"/>
                  </a:cubicBezTo>
                  <a:cubicBezTo>
                    <a:pt x="1538" y="250"/>
                    <a:pt x="2676" y="1562"/>
                    <a:pt x="2676" y="3113"/>
                  </a:cubicBezTo>
                  <a:lnTo>
                    <a:pt x="3555" y="3113"/>
                  </a:lnTo>
                  <a:cubicBezTo>
                    <a:pt x="3555" y="1393"/>
                    <a:pt x="2162" y="0"/>
                    <a:pt x="4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50"/>
            <p:cNvSpPr/>
            <p:nvPr/>
          </p:nvSpPr>
          <p:spPr>
            <a:xfrm>
              <a:off x="7999283" y="3132384"/>
              <a:ext cx="102023" cy="23929"/>
            </a:xfrm>
            <a:custGeom>
              <a:avLst/>
              <a:gdLst/>
              <a:ahLst/>
              <a:cxnLst/>
              <a:rect l="l" t="t" r="r" b="b"/>
              <a:pathLst>
                <a:path w="3897" h="914" extrusionOk="0">
                  <a:moveTo>
                    <a:pt x="303" y="0"/>
                  </a:moveTo>
                  <a:cubicBezTo>
                    <a:pt x="135" y="0"/>
                    <a:pt x="0" y="135"/>
                    <a:pt x="0" y="303"/>
                  </a:cubicBezTo>
                  <a:lnTo>
                    <a:pt x="0" y="615"/>
                  </a:lnTo>
                  <a:cubicBezTo>
                    <a:pt x="0" y="779"/>
                    <a:pt x="135" y="913"/>
                    <a:pt x="303" y="913"/>
                  </a:cubicBezTo>
                  <a:lnTo>
                    <a:pt x="3598" y="913"/>
                  </a:lnTo>
                  <a:cubicBezTo>
                    <a:pt x="3762" y="913"/>
                    <a:pt x="3896" y="779"/>
                    <a:pt x="3896" y="615"/>
                  </a:cubicBezTo>
                  <a:lnTo>
                    <a:pt x="3896" y="303"/>
                  </a:lnTo>
                  <a:cubicBezTo>
                    <a:pt x="3896" y="135"/>
                    <a:pt x="3762" y="0"/>
                    <a:pt x="35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50"/>
            <p:cNvSpPr/>
            <p:nvPr/>
          </p:nvSpPr>
          <p:spPr>
            <a:xfrm>
              <a:off x="8070467" y="3132384"/>
              <a:ext cx="30840" cy="23798"/>
            </a:xfrm>
            <a:custGeom>
              <a:avLst/>
              <a:gdLst/>
              <a:ahLst/>
              <a:cxnLst/>
              <a:rect l="l" t="t" r="r" b="b"/>
              <a:pathLst>
                <a:path w="1178" h="909" extrusionOk="0">
                  <a:moveTo>
                    <a:pt x="0" y="0"/>
                  </a:moveTo>
                  <a:cubicBezTo>
                    <a:pt x="164" y="0"/>
                    <a:pt x="298" y="130"/>
                    <a:pt x="298" y="298"/>
                  </a:cubicBezTo>
                  <a:lnTo>
                    <a:pt x="298" y="611"/>
                  </a:lnTo>
                  <a:cubicBezTo>
                    <a:pt x="298" y="774"/>
                    <a:pt x="164" y="908"/>
                    <a:pt x="0" y="908"/>
                  </a:cubicBezTo>
                  <a:lnTo>
                    <a:pt x="879" y="908"/>
                  </a:lnTo>
                  <a:cubicBezTo>
                    <a:pt x="1043" y="908"/>
                    <a:pt x="1177" y="774"/>
                    <a:pt x="1177" y="611"/>
                  </a:cubicBezTo>
                  <a:lnTo>
                    <a:pt x="1177" y="298"/>
                  </a:lnTo>
                  <a:cubicBezTo>
                    <a:pt x="1177" y="130"/>
                    <a:pt x="1043" y="0"/>
                    <a:pt x="8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50"/>
            <p:cNvSpPr/>
            <p:nvPr/>
          </p:nvSpPr>
          <p:spPr>
            <a:xfrm>
              <a:off x="8023159" y="3156286"/>
              <a:ext cx="65947" cy="52098"/>
            </a:xfrm>
            <a:custGeom>
              <a:avLst/>
              <a:gdLst/>
              <a:ahLst/>
              <a:cxnLst/>
              <a:rect l="l" t="t" r="r" b="b"/>
              <a:pathLst>
                <a:path w="2519" h="1990" extrusionOk="0">
                  <a:moveTo>
                    <a:pt x="1" y="0"/>
                  </a:moveTo>
                  <a:cubicBezTo>
                    <a:pt x="10" y="43"/>
                    <a:pt x="30" y="87"/>
                    <a:pt x="49" y="125"/>
                  </a:cubicBezTo>
                  <a:cubicBezTo>
                    <a:pt x="486" y="899"/>
                    <a:pt x="1120" y="1542"/>
                    <a:pt x="1889" y="1989"/>
                  </a:cubicBezTo>
                  <a:cubicBezTo>
                    <a:pt x="2043" y="1653"/>
                    <a:pt x="2254" y="1345"/>
                    <a:pt x="2518" y="1086"/>
                  </a:cubicBezTo>
                  <a:cubicBezTo>
                    <a:pt x="2033" y="817"/>
                    <a:pt x="1615" y="447"/>
                    <a:pt x="12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50"/>
            <p:cNvSpPr/>
            <p:nvPr/>
          </p:nvSpPr>
          <p:spPr>
            <a:xfrm>
              <a:off x="8126544" y="3186341"/>
              <a:ext cx="35369" cy="30264"/>
            </a:xfrm>
            <a:custGeom>
              <a:avLst/>
              <a:gdLst/>
              <a:ahLst/>
              <a:cxnLst/>
              <a:rect l="l" t="t" r="r" b="b"/>
              <a:pathLst>
                <a:path w="1351" h="1156" extrusionOk="0">
                  <a:moveTo>
                    <a:pt x="774" y="0"/>
                  </a:moveTo>
                  <a:cubicBezTo>
                    <a:pt x="260" y="0"/>
                    <a:pt x="1" y="625"/>
                    <a:pt x="366" y="985"/>
                  </a:cubicBezTo>
                  <a:cubicBezTo>
                    <a:pt x="482" y="1103"/>
                    <a:pt x="626" y="1156"/>
                    <a:pt x="768" y="1156"/>
                  </a:cubicBezTo>
                  <a:cubicBezTo>
                    <a:pt x="1065" y="1156"/>
                    <a:pt x="1351" y="925"/>
                    <a:pt x="1351" y="577"/>
                  </a:cubicBezTo>
                  <a:cubicBezTo>
                    <a:pt x="1351" y="260"/>
                    <a:pt x="1091" y="0"/>
                    <a:pt x="7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50"/>
            <p:cNvSpPr/>
            <p:nvPr/>
          </p:nvSpPr>
          <p:spPr>
            <a:xfrm>
              <a:off x="8198120" y="2986483"/>
              <a:ext cx="72597" cy="214467"/>
            </a:xfrm>
            <a:custGeom>
              <a:avLst/>
              <a:gdLst/>
              <a:ahLst/>
              <a:cxnLst/>
              <a:rect l="l" t="t" r="r" b="b"/>
              <a:pathLst>
                <a:path w="2773" h="8192" extrusionOk="0">
                  <a:moveTo>
                    <a:pt x="553" y="1"/>
                  </a:moveTo>
                  <a:lnTo>
                    <a:pt x="87" y="976"/>
                  </a:lnTo>
                  <a:cubicBezTo>
                    <a:pt x="2244" y="2571"/>
                    <a:pt x="2201" y="5818"/>
                    <a:pt x="0" y="7356"/>
                  </a:cubicBezTo>
                  <a:cubicBezTo>
                    <a:pt x="289" y="7591"/>
                    <a:pt x="534" y="7875"/>
                    <a:pt x="721" y="8192"/>
                  </a:cubicBezTo>
                  <a:cubicBezTo>
                    <a:pt x="1932" y="7303"/>
                    <a:pt x="2686" y="5919"/>
                    <a:pt x="2772" y="4416"/>
                  </a:cubicBezTo>
                  <a:lnTo>
                    <a:pt x="2763" y="3777"/>
                  </a:lnTo>
                  <a:cubicBezTo>
                    <a:pt x="2662" y="2311"/>
                    <a:pt x="1922" y="966"/>
                    <a:pt x="740" y="92"/>
                  </a:cubicBezTo>
                  <a:cubicBezTo>
                    <a:pt x="683" y="49"/>
                    <a:pt x="620" y="20"/>
                    <a:pt x="5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50"/>
            <p:cNvSpPr/>
            <p:nvPr/>
          </p:nvSpPr>
          <p:spPr>
            <a:xfrm>
              <a:off x="8208933" y="2986352"/>
              <a:ext cx="61785" cy="214467"/>
            </a:xfrm>
            <a:custGeom>
              <a:avLst/>
              <a:gdLst/>
              <a:ahLst/>
              <a:cxnLst/>
              <a:rect l="l" t="t" r="r" b="b"/>
              <a:pathLst>
                <a:path w="2360" h="8192" extrusionOk="0">
                  <a:moveTo>
                    <a:pt x="135" y="1"/>
                  </a:moveTo>
                  <a:lnTo>
                    <a:pt x="0" y="284"/>
                  </a:lnTo>
                  <a:cubicBezTo>
                    <a:pt x="515" y="717"/>
                    <a:pt x="932" y="1240"/>
                    <a:pt x="1240" y="1836"/>
                  </a:cubicBezTo>
                  <a:cubicBezTo>
                    <a:pt x="1552" y="2441"/>
                    <a:pt x="1735" y="3100"/>
                    <a:pt x="1783" y="3777"/>
                  </a:cubicBezTo>
                  <a:lnTo>
                    <a:pt x="1788" y="4416"/>
                  </a:lnTo>
                  <a:cubicBezTo>
                    <a:pt x="1716" y="5751"/>
                    <a:pt x="1110" y="7005"/>
                    <a:pt x="106" y="7894"/>
                  </a:cubicBezTo>
                  <a:cubicBezTo>
                    <a:pt x="178" y="7990"/>
                    <a:pt x="245" y="8091"/>
                    <a:pt x="308" y="8192"/>
                  </a:cubicBezTo>
                  <a:cubicBezTo>
                    <a:pt x="1523" y="7298"/>
                    <a:pt x="2273" y="5915"/>
                    <a:pt x="2359" y="4416"/>
                  </a:cubicBezTo>
                  <a:lnTo>
                    <a:pt x="2350" y="3782"/>
                  </a:lnTo>
                  <a:cubicBezTo>
                    <a:pt x="2249" y="2316"/>
                    <a:pt x="1509" y="967"/>
                    <a:pt x="327" y="92"/>
                  </a:cubicBezTo>
                  <a:cubicBezTo>
                    <a:pt x="270" y="54"/>
                    <a:pt x="202" y="20"/>
                    <a:pt x="1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50"/>
            <p:cNvSpPr/>
            <p:nvPr/>
          </p:nvSpPr>
          <p:spPr>
            <a:xfrm>
              <a:off x="8010226" y="3242183"/>
              <a:ext cx="272926" cy="29819"/>
            </a:xfrm>
            <a:custGeom>
              <a:avLst/>
              <a:gdLst/>
              <a:ahLst/>
              <a:cxnLst/>
              <a:rect l="l" t="t" r="r" b="b"/>
              <a:pathLst>
                <a:path w="10425" h="1139" extrusionOk="0">
                  <a:moveTo>
                    <a:pt x="452" y="0"/>
                  </a:moveTo>
                  <a:lnTo>
                    <a:pt x="0" y="1139"/>
                  </a:lnTo>
                  <a:lnTo>
                    <a:pt x="10425" y="1139"/>
                  </a:lnTo>
                  <a:lnTo>
                    <a:pt x="99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50"/>
            <p:cNvSpPr/>
            <p:nvPr/>
          </p:nvSpPr>
          <p:spPr>
            <a:xfrm>
              <a:off x="8250821" y="3242183"/>
              <a:ext cx="32463" cy="29950"/>
            </a:xfrm>
            <a:custGeom>
              <a:avLst/>
              <a:gdLst/>
              <a:ahLst/>
              <a:cxnLst/>
              <a:rect l="l" t="t" r="r" b="b"/>
              <a:pathLst>
                <a:path w="1240" h="1144" extrusionOk="0">
                  <a:moveTo>
                    <a:pt x="0" y="0"/>
                  </a:moveTo>
                  <a:lnTo>
                    <a:pt x="452" y="1144"/>
                  </a:lnTo>
                  <a:lnTo>
                    <a:pt x="1240" y="1144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50"/>
            <p:cNvSpPr/>
            <p:nvPr/>
          </p:nvSpPr>
          <p:spPr>
            <a:xfrm>
              <a:off x="8195738" y="2914331"/>
              <a:ext cx="56863" cy="55292"/>
            </a:xfrm>
            <a:custGeom>
              <a:avLst/>
              <a:gdLst/>
              <a:ahLst/>
              <a:cxnLst/>
              <a:rect l="l" t="t" r="r" b="b"/>
              <a:pathLst>
                <a:path w="2172" h="2112" extrusionOk="0">
                  <a:moveTo>
                    <a:pt x="517" y="0"/>
                  </a:moveTo>
                  <a:cubicBezTo>
                    <a:pt x="438" y="0"/>
                    <a:pt x="360" y="30"/>
                    <a:pt x="303" y="91"/>
                  </a:cubicBezTo>
                  <a:lnTo>
                    <a:pt x="120" y="268"/>
                  </a:lnTo>
                  <a:cubicBezTo>
                    <a:pt x="0" y="388"/>
                    <a:pt x="0" y="581"/>
                    <a:pt x="120" y="701"/>
                  </a:cubicBezTo>
                  <a:lnTo>
                    <a:pt x="1441" y="2022"/>
                  </a:lnTo>
                  <a:cubicBezTo>
                    <a:pt x="1501" y="2082"/>
                    <a:pt x="1579" y="2112"/>
                    <a:pt x="1657" y="2112"/>
                  </a:cubicBezTo>
                  <a:cubicBezTo>
                    <a:pt x="1736" y="2112"/>
                    <a:pt x="1814" y="2082"/>
                    <a:pt x="1874" y="2022"/>
                  </a:cubicBezTo>
                  <a:lnTo>
                    <a:pt x="2056" y="1839"/>
                  </a:lnTo>
                  <a:cubicBezTo>
                    <a:pt x="2171" y="1724"/>
                    <a:pt x="2171" y="1527"/>
                    <a:pt x="2056" y="1412"/>
                  </a:cubicBezTo>
                  <a:lnTo>
                    <a:pt x="735" y="91"/>
                  </a:lnTo>
                  <a:cubicBezTo>
                    <a:pt x="675" y="30"/>
                    <a:pt x="596" y="0"/>
                    <a:pt x="5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50"/>
            <p:cNvSpPr/>
            <p:nvPr/>
          </p:nvSpPr>
          <p:spPr>
            <a:xfrm>
              <a:off x="8220504" y="2938207"/>
              <a:ext cx="32228" cy="31416"/>
            </a:xfrm>
            <a:custGeom>
              <a:avLst/>
              <a:gdLst/>
              <a:ahLst/>
              <a:cxnLst/>
              <a:rect l="l" t="t" r="r" b="b"/>
              <a:pathLst>
                <a:path w="1231" h="1200" extrusionOk="0">
                  <a:moveTo>
                    <a:pt x="611" y="0"/>
                  </a:moveTo>
                  <a:cubicBezTo>
                    <a:pt x="731" y="120"/>
                    <a:pt x="731" y="312"/>
                    <a:pt x="611" y="432"/>
                  </a:cubicBezTo>
                  <a:lnTo>
                    <a:pt x="433" y="610"/>
                  </a:lnTo>
                  <a:cubicBezTo>
                    <a:pt x="373" y="670"/>
                    <a:pt x="295" y="700"/>
                    <a:pt x="217" y="700"/>
                  </a:cubicBezTo>
                  <a:cubicBezTo>
                    <a:pt x="139" y="700"/>
                    <a:pt x="61" y="670"/>
                    <a:pt x="1" y="610"/>
                  </a:cubicBezTo>
                  <a:lnTo>
                    <a:pt x="1" y="610"/>
                  </a:lnTo>
                  <a:lnTo>
                    <a:pt x="500" y="1110"/>
                  </a:lnTo>
                  <a:cubicBezTo>
                    <a:pt x="558" y="1170"/>
                    <a:pt x="636" y="1200"/>
                    <a:pt x="714" y="1200"/>
                  </a:cubicBezTo>
                  <a:cubicBezTo>
                    <a:pt x="793" y="1200"/>
                    <a:pt x="872" y="1170"/>
                    <a:pt x="932" y="1110"/>
                  </a:cubicBezTo>
                  <a:lnTo>
                    <a:pt x="1110" y="932"/>
                  </a:lnTo>
                  <a:cubicBezTo>
                    <a:pt x="1230" y="812"/>
                    <a:pt x="1230" y="615"/>
                    <a:pt x="1110" y="500"/>
                  </a:cubicBezTo>
                  <a:lnTo>
                    <a:pt x="6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50"/>
            <p:cNvSpPr/>
            <p:nvPr/>
          </p:nvSpPr>
          <p:spPr>
            <a:xfrm>
              <a:off x="8057377" y="3030989"/>
              <a:ext cx="78383" cy="77179"/>
            </a:xfrm>
            <a:custGeom>
              <a:avLst/>
              <a:gdLst/>
              <a:ahLst/>
              <a:cxnLst/>
              <a:rect l="l" t="t" r="r" b="b"/>
              <a:pathLst>
                <a:path w="2994" h="2948" extrusionOk="0">
                  <a:moveTo>
                    <a:pt x="601" y="0"/>
                  </a:moveTo>
                  <a:cubicBezTo>
                    <a:pt x="541" y="0"/>
                    <a:pt x="481" y="23"/>
                    <a:pt x="433" y="69"/>
                  </a:cubicBezTo>
                  <a:lnTo>
                    <a:pt x="92" y="410"/>
                  </a:lnTo>
                  <a:cubicBezTo>
                    <a:pt x="1" y="506"/>
                    <a:pt x="1" y="650"/>
                    <a:pt x="92" y="746"/>
                  </a:cubicBezTo>
                  <a:lnTo>
                    <a:pt x="2225" y="2879"/>
                  </a:lnTo>
                  <a:cubicBezTo>
                    <a:pt x="2271" y="2925"/>
                    <a:pt x="2331" y="2947"/>
                    <a:pt x="2391" y="2947"/>
                  </a:cubicBezTo>
                  <a:cubicBezTo>
                    <a:pt x="2452" y="2947"/>
                    <a:pt x="2513" y="2925"/>
                    <a:pt x="2561" y="2879"/>
                  </a:cubicBezTo>
                  <a:lnTo>
                    <a:pt x="2902" y="2538"/>
                  </a:lnTo>
                  <a:cubicBezTo>
                    <a:pt x="2994" y="2442"/>
                    <a:pt x="2994" y="2293"/>
                    <a:pt x="2902" y="2202"/>
                  </a:cubicBezTo>
                  <a:lnTo>
                    <a:pt x="769" y="69"/>
                  </a:lnTo>
                  <a:cubicBezTo>
                    <a:pt x="721" y="23"/>
                    <a:pt x="661" y="0"/>
                    <a:pt x="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50"/>
            <p:cNvSpPr/>
            <p:nvPr/>
          </p:nvSpPr>
          <p:spPr>
            <a:xfrm>
              <a:off x="8102668" y="3075652"/>
              <a:ext cx="33092" cy="32516"/>
            </a:xfrm>
            <a:custGeom>
              <a:avLst/>
              <a:gdLst/>
              <a:ahLst/>
              <a:cxnLst/>
              <a:rect l="l" t="t" r="r" b="b"/>
              <a:pathLst>
                <a:path w="1264" h="1242" extrusionOk="0">
                  <a:moveTo>
                    <a:pt x="677" y="1"/>
                  </a:moveTo>
                  <a:cubicBezTo>
                    <a:pt x="764" y="92"/>
                    <a:pt x="764" y="241"/>
                    <a:pt x="677" y="332"/>
                  </a:cubicBezTo>
                  <a:lnTo>
                    <a:pt x="332" y="678"/>
                  </a:lnTo>
                  <a:cubicBezTo>
                    <a:pt x="286" y="721"/>
                    <a:pt x="226" y="743"/>
                    <a:pt x="166" y="743"/>
                  </a:cubicBezTo>
                  <a:cubicBezTo>
                    <a:pt x="106" y="743"/>
                    <a:pt x="46" y="721"/>
                    <a:pt x="0" y="678"/>
                  </a:cubicBezTo>
                  <a:lnTo>
                    <a:pt x="0" y="678"/>
                  </a:lnTo>
                  <a:lnTo>
                    <a:pt x="495" y="1173"/>
                  </a:lnTo>
                  <a:cubicBezTo>
                    <a:pt x="541" y="1219"/>
                    <a:pt x="601" y="1241"/>
                    <a:pt x="661" y="1241"/>
                  </a:cubicBezTo>
                  <a:cubicBezTo>
                    <a:pt x="722" y="1241"/>
                    <a:pt x="783" y="1219"/>
                    <a:pt x="831" y="1173"/>
                  </a:cubicBezTo>
                  <a:lnTo>
                    <a:pt x="1172" y="832"/>
                  </a:lnTo>
                  <a:cubicBezTo>
                    <a:pt x="1264" y="736"/>
                    <a:pt x="1264" y="592"/>
                    <a:pt x="1172" y="496"/>
                  </a:cubicBezTo>
                  <a:lnTo>
                    <a:pt x="6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50"/>
            <p:cNvSpPr/>
            <p:nvPr/>
          </p:nvSpPr>
          <p:spPr>
            <a:xfrm>
              <a:off x="8050203" y="3055546"/>
              <a:ext cx="31861" cy="31049"/>
            </a:xfrm>
            <a:custGeom>
              <a:avLst/>
              <a:gdLst/>
              <a:ahLst/>
              <a:cxnLst/>
              <a:rect l="l" t="t" r="r" b="b"/>
              <a:pathLst>
                <a:path w="1217" h="1186" extrusionOk="0">
                  <a:moveTo>
                    <a:pt x="558" y="0"/>
                  </a:moveTo>
                  <a:lnTo>
                    <a:pt x="126" y="437"/>
                  </a:lnTo>
                  <a:cubicBezTo>
                    <a:pt x="1" y="562"/>
                    <a:pt x="1" y="759"/>
                    <a:pt x="126" y="884"/>
                  </a:cubicBezTo>
                  <a:lnTo>
                    <a:pt x="332" y="1095"/>
                  </a:lnTo>
                  <a:cubicBezTo>
                    <a:pt x="395" y="1156"/>
                    <a:pt x="476" y="1186"/>
                    <a:pt x="558" y="1186"/>
                  </a:cubicBezTo>
                  <a:cubicBezTo>
                    <a:pt x="640" y="1186"/>
                    <a:pt x="721" y="1156"/>
                    <a:pt x="784" y="1095"/>
                  </a:cubicBezTo>
                  <a:lnTo>
                    <a:pt x="1216" y="658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50"/>
            <p:cNvSpPr/>
            <p:nvPr/>
          </p:nvSpPr>
          <p:spPr>
            <a:xfrm>
              <a:off x="8078766" y="3084213"/>
              <a:ext cx="31835" cy="31023"/>
            </a:xfrm>
            <a:custGeom>
              <a:avLst/>
              <a:gdLst/>
              <a:ahLst/>
              <a:cxnLst/>
              <a:rect l="l" t="t" r="r" b="b"/>
              <a:pathLst>
                <a:path w="1216" h="1185" extrusionOk="0">
                  <a:moveTo>
                    <a:pt x="558" y="0"/>
                  </a:moveTo>
                  <a:lnTo>
                    <a:pt x="125" y="433"/>
                  </a:lnTo>
                  <a:cubicBezTo>
                    <a:pt x="0" y="558"/>
                    <a:pt x="0" y="755"/>
                    <a:pt x="125" y="880"/>
                  </a:cubicBezTo>
                  <a:lnTo>
                    <a:pt x="337" y="1091"/>
                  </a:lnTo>
                  <a:cubicBezTo>
                    <a:pt x="397" y="1153"/>
                    <a:pt x="477" y="1185"/>
                    <a:pt x="558" y="1185"/>
                  </a:cubicBezTo>
                  <a:cubicBezTo>
                    <a:pt x="639" y="1185"/>
                    <a:pt x="721" y="1153"/>
                    <a:pt x="783" y="1091"/>
                  </a:cubicBezTo>
                  <a:lnTo>
                    <a:pt x="1216" y="659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50"/>
            <p:cNvSpPr/>
            <p:nvPr/>
          </p:nvSpPr>
          <p:spPr>
            <a:xfrm>
              <a:off x="8172333" y="2935798"/>
              <a:ext cx="60266" cy="60162"/>
            </a:xfrm>
            <a:custGeom>
              <a:avLst/>
              <a:gdLst/>
              <a:ahLst/>
              <a:cxnLst/>
              <a:rect l="l" t="t" r="r" b="b"/>
              <a:pathLst>
                <a:path w="2302" h="2298" extrusionOk="0">
                  <a:moveTo>
                    <a:pt x="1125" y="1"/>
                  </a:moveTo>
                  <a:lnTo>
                    <a:pt x="0" y="1125"/>
                  </a:lnTo>
                  <a:lnTo>
                    <a:pt x="1177" y="2297"/>
                  </a:lnTo>
                  <a:lnTo>
                    <a:pt x="2302" y="1173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50"/>
            <p:cNvSpPr/>
            <p:nvPr/>
          </p:nvSpPr>
          <p:spPr>
            <a:xfrm>
              <a:off x="8172333" y="2953417"/>
              <a:ext cx="60266" cy="42412"/>
            </a:xfrm>
            <a:custGeom>
              <a:avLst/>
              <a:gdLst/>
              <a:ahLst/>
              <a:cxnLst/>
              <a:rect l="l" t="t" r="r" b="b"/>
              <a:pathLst>
                <a:path w="2302" h="1620" extrusionOk="0">
                  <a:moveTo>
                    <a:pt x="0" y="447"/>
                  </a:moveTo>
                  <a:lnTo>
                    <a:pt x="678" y="1124"/>
                  </a:lnTo>
                  <a:lnTo>
                    <a:pt x="679" y="1123"/>
                  </a:lnTo>
                  <a:lnTo>
                    <a:pt x="0" y="447"/>
                  </a:lnTo>
                  <a:close/>
                  <a:moveTo>
                    <a:pt x="1802" y="0"/>
                  </a:moveTo>
                  <a:lnTo>
                    <a:pt x="679" y="1123"/>
                  </a:lnTo>
                  <a:lnTo>
                    <a:pt x="1177" y="1619"/>
                  </a:lnTo>
                  <a:lnTo>
                    <a:pt x="2302" y="495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50"/>
            <p:cNvSpPr/>
            <p:nvPr/>
          </p:nvSpPr>
          <p:spPr>
            <a:xfrm>
              <a:off x="8082536" y="2956559"/>
              <a:ext cx="127052" cy="127052"/>
            </a:xfrm>
            <a:custGeom>
              <a:avLst/>
              <a:gdLst/>
              <a:ahLst/>
              <a:cxnLst/>
              <a:rect l="l" t="t" r="r" b="b"/>
              <a:pathLst>
                <a:path w="4853" h="4853" extrusionOk="0">
                  <a:moveTo>
                    <a:pt x="3099" y="0"/>
                  </a:moveTo>
                  <a:lnTo>
                    <a:pt x="0" y="3104"/>
                  </a:lnTo>
                  <a:lnTo>
                    <a:pt x="1749" y="4852"/>
                  </a:lnTo>
                  <a:lnTo>
                    <a:pt x="4852" y="1749"/>
                  </a:lnTo>
                  <a:lnTo>
                    <a:pt x="30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50"/>
            <p:cNvSpPr/>
            <p:nvPr/>
          </p:nvSpPr>
          <p:spPr>
            <a:xfrm>
              <a:off x="8115365" y="2989389"/>
              <a:ext cx="94222" cy="94222"/>
            </a:xfrm>
            <a:custGeom>
              <a:avLst/>
              <a:gdLst/>
              <a:ahLst/>
              <a:cxnLst/>
              <a:rect l="l" t="t" r="r" b="b"/>
              <a:pathLst>
                <a:path w="3599" h="3599" extrusionOk="0">
                  <a:moveTo>
                    <a:pt x="3104" y="0"/>
                  </a:moveTo>
                  <a:lnTo>
                    <a:pt x="0" y="3099"/>
                  </a:lnTo>
                  <a:lnTo>
                    <a:pt x="495" y="3598"/>
                  </a:lnTo>
                  <a:lnTo>
                    <a:pt x="3598" y="495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50"/>
            <p:cNvSpPr/>
            <p:nvPr/>
          </p:nvSpPr>
          <p:spPr>
            <a:xfrm>
              <a:off x="8119266" y="3180922"/>
              <a:ext cx="47936" cy="41181"/>
            </a:xfrm>
            <a:custGeom>
              <a:avLst/>
              <a:gdLst/>
              <a:ahLst/>
              <a:cxnLst/>
              <a:rect l="l" t="t" r="r" b="b"/>
              <a:pathLst>
                <a:path w="1831" h="1573" extrusionOk="0">
                  <a:moveTo>
                    <a:pt x="1047" y="413"/>
                  </a:moveTo>
                  <a:cubicBezTo>
                    <a:pt x="1239" y="413"/>
                    <a:pt x="1422" y="560"/>
                    <a:pt x="1422" y="784"/>
                  </a:cubicBezTo>
                  <a:cubicBezTo>
                    <a:pt x="1417" y="990"/>
                    <a:pt x="1254" y="1159"/>
                    <a:pt x="1047" y="1159"/>
                  </a:cubicBezTo>
                  <a:cubicBezTo>
                    <a:pt x="716" y="1159"/>
                    <a:pt x="553" y="755"/>
                    <a:pt x="783" y="524"/>
                  </a:cubicBezTo>
                  <a:cubicBezTo>
                    <a:pt x="860" y="448"/>
                    <a:pt x="955" y="413"/>
                    <a:pt x="1047" y="413"/>
                  </a:cubicBezTo>
                  <a:close/>
                  <a:moveTo>
                    <a:pt x="1047" y="1"/>
                  </a:moveTo>
                  <a:cubicBezTo>
                    <a:pt x="351" y="1"/>
                    <a:pt x="0" y="846"/>
                    <a:pt x="495" y="1341"/>
                  </a:cubicBezTo>
                  <a:cubicBezTo>
                    <a:pt x="655" y="1501"/>
                    <a:pt x="851" y="1573"/>
                    <a:pt x="1043" y="1573"/>
                  </a:cubicBezTo>
                  <a:cubicBezTo>
                    <a:pt x="1445" y="1573"/>
                    <a:pt x="1831" y="1259"/>
                    <a:pt x="1831" y="784"/>
                  </a:cubicBezTo>
                  <a:cubicBezTo>
                    <a:pt x="1831" y="351"/>
                    <a:pt x="1480" y="1"/>
                    <a:pt x="1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50"/>
            <p:cNvSpPr/>
            <p:nvPr/>
          </p:nvSpPr>
          <p:spPr>
            <a:xfrm>
              <a:off x="7994230" y="2908911"/>
              <a:ext cx="295729" cy="368379"/>
            </a:xfrm>
            <a:custGeom>
              <a:avLst/>
              <a:gdLst/>
              <a:ahLst/>
              <a:cxnLst/>
              <a:rect l="l" t="t" r="r" b="b"/>
              <a:pathLst>
                <a:path w="11296" h="14071" extrusionOk="0">
                  <a:moveTo>
                    <a:pt x="8213" y="416"/>
                  </a:moveTo>
                  <a:cubicBezTo>
                    <a:pt x="8239" y="416"/>
                    <a:pt x="8264" y="425"/>
                    <a:pt x="8283" y="442"/>
                  </a:cubicBezTo>
                  <a:lnTo>
                    <a:pt x="9604" y="1763"/>
                  </a:lnTo>
                  <a:cubicBezTo>
                    <a:pt x="9643" y="1806"/>
                    <a:pt x="9643" y="1868"/>
                    <a:pt x="9604" y="1907"/>
                  </a:cubicBezTo>
                  <a:lnTo>
                    <a:pt x="9427" y="2085"/>
                  </a:lnTo>
                  <a:cubicBezTo>
                    <a:pt x="9405" y="2104"/>
                    <a:pt x="9380" y="2113"/>
                    <a:pt x="9354" y="2113"/>
                  </a:cubicBezTo>
                  <a:cubicBezTo>
                    <a:pt x="9329" y="2113"/>
                    <a:pt x="9304" y="2104"/>
                    <a:pt x="9282" y="2085"/>
                  </a:cubicBezTo>
                  <a:lnTo>
                    <a:pt x="7961" y="764"/>
                  </a:lnTo>
                  <a:cubicBezTo>
                    <a:pt x="7923" y="725"/>
                    <a:pt x="7923" y="663"/>
                    <a:pt x="7961" y="624"/>
                  </a:cubicBezTo>
                  <a:lnTo>
                    <a:pt x="8144" y="442"/>
                  </a:lnTo>
                  <a:cubicBezTo>
                    <a:pt x="8163" y="425"/>
                    <a:pt x="8188" y="416"/>
                    <a:pt x="8213" y="416"/>
                  </a:cubicBezTo>
                  <a:close/>
                  <a:moveTo>
                    <a:pt x="7928" y="1311"/>
                  </a:moveTo>
                  <a:lnTo>
                    <a:pt x="8812" y="2200"/>
                  </a:lnTo>
                  <a:lnTo>
                    <a:pt x="7980" y="3031"/>
                  </a:lnTo>
                  <a:lnTo>
                    <a:pt x="7092" y="2152"/>
                  </a:lnTo>
                  <a:lnTo>
                    <a:pt x="7928" y="1311"/>
                  </a:lnTo>
                  <a:close/>
                  <a:moveTo>
                    <a:pt x="2696" y="5894"/>
                  </a:moveTo>
                  <a:lnTo>
                    <a:pt x="3061" y="6259"/>
                  </a:lnTo>
                  <a:lnTo>
                    <a:pt x="2768" y="6552"/>
                  </a:lnTo>
                  <a:cubicBezTo>
                    <a:pt x="2749" y="6574"/>
                    <a:pt x="2721" y="6585"/>
                    <a:pt x="2693" y="6585"/>
                  </a:cubicBezTo>
                  <a:cubicBezTo>
                    <a:pt x="2665" y="6585"/>
                    <a:pt x="2636" y="6574"/>
                    <a:pt x="2614" y="6552"/>
                  </a:cubicBezTo>
                  <a:lnTo>
                    <a:pt x="2403" y="6341"/>
                  </a:lnTo>
                  <a:cubicBezTo>
                    <a:pt x="2360" y="6298"/>
                    <a:pt x="2360" y="6226"/>
                    <a:pt x="2403" y="6182"/>
                  </a:cubicBezTo>
                  <a:lnTo>
                    <a:pt x="2696" y="5894"/>
                  </a:lnTo>
                  <a:close/>
                  <a:moveTo>
                    <a:pt x="3022" y="4867"/>
                  </a:moveTo>
                  <a:cubicBezTo>
                    <a:pt x="3027" y="4867"/>
                    <a:pt x="3032" y="4871"/>
                    <a:pt x="3037" y="4876"/>
                  </a:cubicBezTo>
                  <a:lnTo>
                    <a:pt x="3229" y="5068"/>
                  </a:lnTo>
                  <a:cubicBezTo>
                    <a:pt x="5281" y="7119"/>
                    <a:pt x="5199" y="7018"/>
                    <a:pt x="5170" y="7052"/>
                  </a:cubicBezTo>
                  <a:lnTo>
                    <a:pt x="4824" y="7398"/>
                  </a:lnTo>
                  <a:cubicBezTo>
                    <a:pt x="4820" y="7403"/>
                    <a:pt x="4818" y="7408"/>
                    <a:pt x="4812" y="7408"/>
                  </a:cubicBezTo>
                  <a:cubicBezTo>
                    <a:pt x="4776" y="7408"/>
                    <a:pt x="4591" y="7186"/>
                    <a:pt x="2653" y="5260"/>
                  </a:cubicBezTo>
                  <a:cubicBezTo>
                    <a:pt x="2638" y="5250"/>
                    <a:pt x="2638" y="5231"/>
                    <a:pt x="2653" y="5222"/>
                  </a:cubicBezTo>
                  <a:cubicBezTo>
                    <a:pt x="2937" y="4937"/>
                    <a:pt x="2994" y="4867"/>
                    <a:pt x="3022" y="4867"/>
                  </a:cubicBezTo>
                  <a:close/>
                  <a:moveTo>
                    <a:pt x="3787" y="6985"/>
                  </a:moveTo>
                  <a:lnTo>
                    <a:pt x="4156" y="7355"/>
                  </a:lnTo>
                  <a:lnTo>
                    <a:pt x="3868" y="7643"/>
                  </a:lnTo>
                  <a:cubicBezTo>
                    <a:pt x="3844" y="7664"/>
                    <a:pt x="3815" y="7675"/>
                    <a:pt x="3787" y="7675"/>
                  </a:cubicBezTo>
                  <a:cubicBezTo>
                    <a:pt x="3759" y="7675"/>
                    <a:pt x="3731" y="7664"/>
                    <a:pt x="3710" y="7643"/>
                  </a:cubicBezTo>
                  <a:lnTo>
                    <a:pt x="3498" y="7431"/>
                  </a:lnTo>
                  <a:cubicBezTo>
                    <a:pt x="3455" y="7388"/>
                    <a:pt x="3455" y="7316"/>
                    <a:pt x="3498" y="7273"/>
                  </a:cubicBezTo>
                  <a:lnTo>
                    <a:pt x="3787" y="6985"/>
                  </a:lnTo>
                  <a:close/>
                  <a:moveTo>
                    <a:pt x="3787" y="8743"/>
                  </a:moveTo>
                  <a:cubicBezTo>
                    <a:pt x="3839" y="8743"/>
                    <a:pt x="3883" y="8781"/>
                    <a:pt x="3883" y="8834"/>
                  </a:cubicBezTo>
                  <a:lnTo>
                    <a:pt x="3883" y="9147"/>
                  </a:lnTo>
                  <a:cubicBezTo>
                    <a:pt x="3883" y="9199"/>
                    <a:pt x="3839" y="9243"/>
                    <a:pt x="3787" y="9243"/>
                  </a:cubicBezTo>
                  <a:lnTo>
                    <a:pt x="491" y="9243"/>
                  </a:lnTo>
                  <a:cubicBezTo>
                    <a:pt x="438" y="9243"/>
                    <a:pt x="395" y="9199"/>
                    <a:pt x="395" y="9147"/>
                  </a:cubicBezTo>
                  <a:lnTo>
                    <a:pt x="395" y="8834"/>
                  </a:lnTo>
                  <a:cubicBezTo>
                    <a:pt x="395" y="8781"/>
                    <a:pt x="438" y="8743"/>
                    <a:pt x="491" y="8743"/>
                  </a:cubicBezTo>
                  <a:close/>
                  <a:moveTo>
                    <a:pt x="2288" y="9656"/>
                  </a:moveTo>
                  <a:cubicBezTo>
                    <a:pt x="2571" y="10016"/>
                    <a:pt x="2917" y="10328"/>
                    <a:pt x="3301" y="10578"/>
                  </a:cubicBezTo>
                  <a:cubicBezTo>
                    <a:pt x="3263" y="10626"/>
                    <a:pt x="3234" y="10684"/>
                    <a:pt x="3196" y="10732"/>
                  </a:cubicBezTo>
                  <a:cubicBezTo>
                    <a:pt x="3128" y="10818"/>
                    <a:pt x="3061" y="10914"/>
                    <a:pt x="3003" y="11010"/>
                  </a:cubicBezTo>
                  <a:cubicBezTo>
                    <a:pt x="2970" y="11054"/>
                    <a:pt x="2941" y="11097"/>
                    <a:pt x="2912" y="11145"/>
                  </a:cubicBezTo>
                  <a:cubicBezTo>
                    <a:pt x="2321" y="10761"/>
                    <a:pt x="1822" y="10251"/>
                    <a:pt x="1447" y="9656"/>
                  </a:cubicBezTo>
                  <a:close/>
                  <a:moveTo>
                    <a:pt x="5823" y="9824"/>
                  </a:moveTo>
                  <a:cubicBezTo>
                    <a:pt x="7394" y="9824"/>
                    <a:pt x="8624" y="11087"/>
                    <a:pt x="8725" y="12524"/>
                  </a:cubicBezTo>
                  <a:lnTo>
                    <a:pt x="2927" y="12524"/>
                  </a:lnTo>
                  <a:cubicBezTo>
                    <a:pt x="3028" y="11049"/>
                    <a:pt x="4286" y="9824"/>
                    <a:pt x="5823" y="9824"/>
                  </a:cubicBezTo>
                  <a:close/>
                  <a:moveTo>
                    <a:pt x="8216" y="1"/>
                  </a:moveTo>
                  <a:cubicBezTo>
                    <a:pt x="8085" y="1"/>
                    <a:pt x="7954" y="50"/>
                    <a:pt x="7856" y="149"/>
                  </a:cubicBezTo>
                  <a:lnTo>
                    <a:pt x="7673" y="331"/>
                  </a:lnTo>
                  <a:cubicBezTo>
                    <a:pt x="7490" y="514"/>
                    <a:pt x="7476" y="812"/>
                    <a:pt x="7649" y="1013"/>
                  </a:cubicBezTo>
                  <a:lnTo>
                    <a:pt x="6808" y="1854"/>
                  </a:lnTo>
                  <a:lnTo>
                    <a:pt x="6626" y="1671"/>
                  </a:lnTo>
                  <a:cubicBezTo>
                    <a:pt x="6585" y="1633"/>
                    <a:pt x="6532" y="1614"/>
                    <a:pt x="6479" y="1614"/>
                  </a:cubicBezTo>
                  <a:cubicBezTo>
                    <a:pt x="6426" y="1614"/>
                    <a:pt x="6374" y="1633"/>
                    <a:pt x="6333" y="1671"/>
                  </a:cubicBezTo>
                  <a:lnTo>
                    <a:pt x="5021" y="2988"/>
                  </a:lnTo>
                  <a:cubicBezTo>
                    <a:pt x="4870" y="3136"/>
                    <a:pt x="5008" y="3344"/>
                    <a:pt x="5170" y="3344"/>
                  </a:cubicBezTo>
                  <a:cubicBezTo>
                    <a:pt x="5219" y="3344"/>
                    <a:pt x="5269" y="3325"/>
                    <a:pt x="5314" y="3281"/>
                  </a:cubicBezTo>
                  <a:lnTo>
                    <a:pt x="6482" y="2109"/>
                  </a:lnTo>
                  <a:lnTo>
                    <a:pt x="7942" y="3574"/>
                  </a:lnTo>
                  <a:lnTo>
                    <a:pt x="5132" y="6379"/>
                  </a:lnTo>
                  <a:lnTo>
                    <a:pt x="3671" y="4914"/>
                  </a:lnTo>
                  <a:lnTo>
                    <a:pt x="4719" y="3867"/>
                  </a:lnTo>
                  <a:cubicBezTo>
                    <a:pt x="4869" y="3716"/>
                    <a:pt x="4733" y="3509"/>
                    <a:pt x="4572" y="3509"/>
                  </a:cubicBezTo>
                  <a:cubicBezTo>
                    <a:pt x="4523" y="3509"/>
                    <a:pt x="4472" y="3528"/>
                    <a:pt x="4425" y="3574"/>
                  </a:cubicBezTo>
                  <a:lnTo>
                    <a:pt x="3378" y="4621"/>
                  </a:lnTo>
                  <a:lnTo>
                    <a:pt x="3335" y="4578"/>
                  </a:lnTo>
                  <a:cubicBezTo>
                    <a:pt x="3248" y="4491"/>
                    <a:pt x="3136" y="4448"/>
                    <a:pt x="3023" y="4448"/>
                  </a:cubicBezTo>
                  <a:cubicBezTo>
                    <a:pt x="2910" y="4448"/>
                    <a:pt x="2797" y="4491"/>
                    <a:pt x="2710" y="4578"/>
                  </a:cubicBezTo>
                  <a:lnTo>
                    <a:pt x="2369" y="4924"/>
                  </a:lnTo>
                  <a:cubicBezTo>
                    <a:pt x="2192" y="5092"/>
                    <a:pt x="2192" y="5375"/>
                    <a:pt x="2369" y="5548"/>
                  </a:cubicBezTo>
                  <a:lnTo>
                    <a:pt x="2413" y="5592"/>
                  </a:lnTo>
                  <a:cubicBezTo>
                    <a:pt x="2220" y="5808"/>
                    <a:pt x="1971" y="5928"/>
                    <a:pt x="1971" y="6250"/>
                  </a:cubicBezTo>
                  <a:cubicBezTo>
                    <a:pt x="1971" y="6389"/>
                    <a:pt x="2023" y="6519"/>
                    <a:pt x="2120" y="6620"/>
                  </a:cubicBezTo>
                  <a:cubicBezTo>
                    <a:pt x="2278" y="6745"/>
                    <a:pt x="2393" y="6985"/>
                    <a:pt x="2701" y="6985"/>
                  </a:cubicBezTo>
                  <a:cubicBezTo>
                    <a:pt x="3023" y="6985"/>
                    <a:pt x="3133" y="6730"/>
                    <a:pt x="3364" y="6543"/>
                  </a:cubicBezTo>
                  <a:lnTo>
                    <a:pt x="3503" y="6687"/>
                  </a:lnTo>
                  <a:cubicBezTo>
                    <a:pt x="3316" y="6903"/>
                    <a:pt x="3061" y="7023"/>
                    <a:pt x="3061" y="7345"/>
                  </a:cubicBezTo>
                  <a:cubicBezTo>
                    <a:pt x="3061" y="7652"/>
                    <a:pt x="3297" y="7773"/>
                    <a:pt x="3426" y="7926"/>
                  </a:cubicBezTo>
                  <a:cubicBezTo>
                    <a:pt x="3527" y="8022"/>
                    <a:pt x="3657" y="8075"/>
                    <a:pt x="3796" y="8075"/>
                  </a:cubicBezTo>
                  <a:cubicBezTo>
                    <a:pt x="4118" y="8075"/>
                    <a:pt x="4229" y="7825"/>
                    <a:pt x="4454" y="7633"/>
                  </a:cubicBezTo>
                  <a:cubicBezTo>
                    <a:pt x="4546" y="7744"/>
                    <a:pt x="4675" y="7806"/>
                    <a:pt x="4815" y="7806"/>
                  </a:cubicBezTo>
                  <a:cubicBezTo>
                    <a:pt x="4935" y="7806"/>
                    <a:pt x="5045" y="7763"/>
                    <a:pt x="5127" y="7681"/>
                  </a:cubicBezTo>
                  <a:lnTo>
                    <a:pt x="5473" y="7335"/>
                  </a:lnTo>
                  <a:cubicBezTo>
                    <a:pt x="5646" y="7162"/>
                    <a:pt x="5646" y="6884"/>
                    <a:pt x="5473" y="6711"/>
                  </a:cubicBezTo>
                  <a:lnTo>
                    <a:pt x="5430" y="6668"/>
                  </a:lnTo>
                  <a:lnTo>
                    <a:pt x="7884" y="4213"/>
                  </a:lnTo>
                  <a:lnTo>
                    <a:pt x="7884" y="4213"/>
                  </a:lnTo>
                  <a:cubicBezTo>
                    <a:pt x="9772" y="5721"/>
                    <a:pt x="9729" y="8608"/>
                    <a:pt x="7788" y="10054"/>
                  </a:cubicBezTo>
                  <a:cubicBezTo>
                    <a:pt x="7206" y="9621"/>
                    <a:pt x="6519" y="9407"/>
                    <a:pt x="5835" y="9407"/>
                  </a:cubicBezTo>
                  <a:cubicBezTo>
                    <a:pt x="5041" y="9407"/>
                    <a:pt x="4250" y="9695"/>
                    <a:pt x="3628" y="10266"/>
                  </a:cubicBezTo>
                  <a:cubicBezTo>
                    <a:pt x="3349" y="10098"/>
                    <a:pt x="3095" y="9886"/>
                    <a:pt x="2874" y="9651"/>
                  </a:cubicBezTo>
                  <a:lnTo>
                    <a:pt x="3806" y="9651"/>
                  </a:lnTo>
                  <a:cubicBezTo>
                    <a:pt x="4084" y="9651"/>
                    <a:pt x="4310" y="9420"/>
                    <a:pt x="4310" y="9142"/>
                  </a:cubicBezTo>
                  <a:lnTo>
                    <a:pt x="4310" y="8829"/>
                  </a:lnTo>
                  <a:cubicBezTo>
                    <a:pt x="4310" y="8551"/>
                    <a:pt x="4084" y="8325"/>
                    <a:pt x="3806" y="8325"/>
                  </a:cubicBezTo>
                  <a:lnTo>
                    <a:pt x="505" y="8325"/>
                  </a:lnTo>
                  <a:cubicBezTo>
                    <a:pt x="227" y="8325"/>
                    <a:pt x="1" y="8551"/>
                    <a:pt x="1" y="8829"/>
                  </a:cubicBezTo>
                  <a:lnTo>
                    <a:pt x="1" y="9142"/>
                  </a:lnTo>
                  <a:cubicBezTo>
                    <a:pt x="1" y="9420"/>
                    <a:pt x="227" y="9651"/>
                    <a:pt x="505" y="9651"/>
                  </a:cubicBezTo>
                  <a:lnTo>
                    <a:pt x="986" y="9651"/>
                  </a:lnTo>
                  <a:cubicBezTo>
                    <a:pt x="1332" y="10299"/>
                    <a:pt x="1961" y="11006"/>
                    <a:pt x="2763" y="11505"/>
                  </a:cubicBezTo>
                  <a:cubicBezTo>
                    <a:pt x="2638" y="11832"/>
                    <a:pt x="2562" y="12168"/>
                    <a:pt x="2547" y="12514"/>
                  </a:cubicBezTo>
                  <a:lnTo>
                    <a:pt x="1072" y="12514"/>
                  </a:lnTo>
                  <a:cubicBezTo>
                    <a:pt x="986" y="12514"/>
                    <a:pt x="909" y="12567"/>
                    <a:pt x="880" y="12649"/>
                  </a:cubicBezTo>
                  <a:lnTo>
                    <a:pt x="429" y="13787"/>
                  </a:lnTo>
                  <a:cubicBezTo>
                    <a:pt x="376" y="13922"/>
                    <a:pt x="477" y="14071"/>
                    <a:pt x="621" y="14071"/>
                  </a:cubicBezTo>
                  <a:lnTo>
                    <a:pt x="1759" y="14071"/>
                  </a:lnTo>
                  <a:cubicBezTo>
                    <a:pt x="2033" y="14071"/>
                    <a:pt x="2033" y="13657"/>
                    <a:pt x="1759" y="13657"/>
                  </a:cubicBezTo>
                  <a:lnTo>
                    <a:pt x="923" y="13657"/>
                  </a:lnTo>
                  <a:lnTo>
                    <a:pt x="1212" y="12932"/>
                  </a:lnTo>
                  <a:lnTo>
                    <a:pt x="10455" y="12932"/>
                  </a:lnTo>
                  <a:lnTo>
                    <a:pt x="10743" y="13657"/>
                  </a:lnTo>
                  <a:lnTo>
                    <a:pt x="2720" y="13657"/>
                  </a:lnTo>
                  <a:cubicBezTo>
                    <a:pt x="2451" y="13657"/>
                    <a:pt x="2451" y="14071"/>
                    <a:pt x="2720" y="14071"/>
                  </a:cubicBezTo>
                  <a:lnTo>
                    <a:pt x="11050" y="14071"/>
                  </a:lnTo>
                  <a:cubicBezTo>
                    <a:pt x="11194" y="14071"/>
                    <a:pt x="11295" y="13922"/>
                    <a:pt x="11242" y="13787"/>
                  </a:cubicBezTo>
                  <a:lnTo>
                    <a:pt x="10781" y="12658"/>
                  </a:lnTo>
                  <a:cubicBezTo>
                    <a:pt x="10748" y="12581"/>
                    <a:pt x="10676" y="12529"/>
                    <a:pt x="10589" y="12529"/>
                  </a:cubicBezTo>
                  <a:lnTo>
                    <a:pt x="9124" y="12529"/>
                  </a:lnTo>
                  <a:cubicBezTo>
                    <a:pt x="9095" y="12067"/>
                    <a:pt x="8975" y="11621"/>
                    <a:pt x="8764" y="11212"/>
                  </a:cubicBezTo>
                  <a:cubicBezTo>
                    <a:pt x="9878" y="10343"/>
                    <a:pt x="10589" y="9055"/>
                    <a:pt x="10748" y="7652"/>
                  </a:cubicBezTo>
                  <a:cubicBezTo>
                    <a:pt x="10766" y="7502"/>
                    <a:pt x="10653" y="7421"/>
                    <a:pt x="10540" y="7421"/>
                  </a:cubicBezTo>
                  <a:cubicBezTo>
                    <a:pt x="10444" y="7421"/>
                    <a:pt x="10348" y="7481"/>
                    <a:pt x="10334" y="7609"/>
                  </a:cubicBezTo>
                  <a:cubicBezTo>
                    <a:pt x="10200" y="8882"/>
                    <a:pt x="9561" y="10050"/>
                    <a:pt x="8562" y="10852"/>
                  </a:cubicBezTo>
                  <a:cubicBezTo>
                    <a:pt x="8519" y="10785"/>
                    <a:pt x="8456" y="10732"/>
                    <a:pt x="8403" y="10665"/>
                  </a:cubicBezTo>
                  <a:cubicBezTo>
                    <a:pt x="8322" y="10559"/>
                    <a:pt x="8240" y="10458"/>
                    <a:pt x="8149" y="10362"/>
                  </a:cubicBezTo>
                  <a:cubicBezTo>
                    <a:pt x="8134" y="10348"/>
                    <a:pt x="8129" y="10338"/>
                    <a:pt x="8120" y="10328"/>
                  </a:cubicBezTo>
                  <a:cubicBezTo>
                    <a:pt x="10171" y="8695"/>
                    <a:pt x="10200" y="5587"/>
                    <a:pt x="8177" y="3920"/>
                  </a:cubicBezTo>
                  <a:lnTo>
                    <a:pt x="8379" y="3718"/>
                  </a:lnTo>
                  <a:cubicBezTo>
                    <a:pt x="8456" y="3636"/>
                    <a:pt x="8456" y="3507"/>
                    <a:pt x="8379" y="3425"/>
                  </a:cubicBezTo>
                  <a:lnTo>
                    <a:pt x="8274" y="3319"/>
                  </a:lnTo>
                  <a:lnTo>
                    <a:pt x="8389" y="3209"/>
                  </a:lnTo>
                  <a:cubicBezTo>
                    <a:pt x="8831" y="3492"/>
                    <a:pt x="9451" y="4150"/>
                    <a:pt x="9830" y="4890"/>
                  </a:cubicBezTo>
                  <a:cubicBezTo>
                    <a:pt x="10123" y="5467"/>
                    <a:pt x="10301" y="6101"/>
                    <a:pt x="10349" y="6749"/>
                  </a:cubicBezTo>
                  <a:cubicBezTo>
                    <a:pt x="10353" y="6859"/>
                    <a:pt x="10445" y="6942"/>
                    <a:pt x="10552" y="6942"/>
                  </a:cubicBezTo>
                  <a:cubicBezTo>
                    <a:pt x="10558" y="6942"/>
                    <a:pt x="10564" y="6942"/>
                    <a:pt x="10570" y="6941"/>
                  </a:cubicBezTo>
                  <a:cubicBezTo>
                    <a:pt x="10680" y="6937"/>
                    <a:pt x="10767" y="6836"/>
                    <a:pt x="10762" y="6720"/>
                  </a:cubicBezTo>
                  <a:cubicBezTo>
                    <a:pt x="10652" y="5212"/>
                    <a:pt x="9897" y="3819"/>
                    <a:pt x="8682" y="2911"/>
                  </a:cubicBezTo>
                  <a:lnTo>
                    <a:pt x="9129" y="2464"/>
                  </a:lnTo>
                  <a:cubicBezTo>
                    <a:pt x="9203" y="2504"/>
                    <a:pt x="9284" y="2523"/>
                    <a:pt x="9364" y="2523"/>
                  </a:cubicBezTo>
                  <a:cubicBezTo>
                    <a:pt x="9495" y="2523"/>
                    <a:pt x="9624" y="2471"/>
                    <a:pt x="9720" y="2373"/>
                  </a:cubicBezTo>
                  <a:lnTo>
                    <a:pt x="9897" y="2195"/>
                  </a:lnTo>
                  <a:cubicBezTo>
                    <a:pt x="10099" y="1993"/>
                    <a:pt x="10099" y="1671"/>
                    <a:pt x="9897" y="1470"/>
                  </a:cubicBezTo>
                  <a:lnTo>
                    <a:pt x="8576" y="149"/>
                  </a:lnTo>
                  <a:cubicBezTo>
                    <a:pt x="8478" y="50"/>
                    <a:pt x="8347" y="1"/>
                    <a:pt x="8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p52"/>
          <p:cNvSpPr txBox="1">
            <a:spLocks noGrp="1"/>
          </p:cNvSpPr>
          <p:nvPr>
            <p:ph type="title"/>
          </p:nvPr>
        </p:nvSpPr>
        <p:spPr>
          <a:xfrm>
            <a:off x="847042" y="3034350"/>
            <a:ext cx="7158933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/>
              <a:t>NEXT STEPS</a:t>
            </a:r>
            <a:endParaRPr sz="7700" dirty="0">
              <a:solidFill>
                <a:schemeClr val="dk2"/>
              </a:solidFill>
            </a:endParaRPr>
          </a:p>
        </p:txBody>
      </p:sp>
      <p:grpSp>
        <p:nvGrpSpPr>
          <p:cNvPr id="2460" name="Google Shape;2460;p52"/>
          <p:cNvGrpSpPr/>
          <p:nvPr/>
        </p:nvGrpSpPr>
        <p:grpSpPr>
          <a:xfrm>
            <a:off x="3280200" y="462976"/>
            <a:ext cx="2583595" cy="2108772"/>
            <a:chOff x="-357175" y="1142025"/>
            <a:chExt cx="1192025" cy="972950"/>
          </a:xfrm>
        </p:grpSpPr>
        <p:sp>
          <p:nvSpPr>
            <p:cNvPr id="2461" name="Google Shape;2461;p52"/>
            <p:cNvSpPr/>
            <p:nvPr/>
          </p:nvSpPr>
          <p:spPr>
            <a:xfrm>
              <a:off x="-276275" y="1393675"/>
              <a:ext cx="463200" cy="70700"/>
            </a:xfrm>
            <a:custGeom>
              <a:avLst/>
              <a:gdLst/>
              <a:ahLst/>
              <a:cxnLst/>
              <a:rect l="l" t="t" r="r" b="b"/>
              <a:pathLst>
                <a:path w="18528" h="2828" extrusionOk="0">
                  <a:moveTo>
                    <a:pt x="5552" y="0"/>
                  </a:moveTo>
                  <a:cubicBezTo>
                    <a:pt x="4968" y="419"/>
                    <a:pt x="4363" y="809"/>
                    <a:pt x="3739" y="1160"/>
                  </a:cubicBezTo>
                  <a:cubicBezTo>
                    <a:pt x="2545" y="1828"/>
                    <a:pt x="1297" y="2384"/>
                    <a:pt x="1" y="2827"/>
                  </a:cubicBezTo>
                  <a:lnTo>
                    <a:pt x="18528" y="2827"/>
                  </a:lnTo>
                  <a:lnTo>
                    <a:pt x="18528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2"/>
            <p:cNvSpPr/>
            <p:nvPr/>
          </p:nvSpPr>
          <p:spPr>
            <a:xfrm>
              <a:off x="-137475" y="1323000"/>
              <a:ext cx="324400" cy="70700"/>
            </a:xfrm>
            <a:custGeom>
              <a:avLst/>
              <a:gdLst/>
              <a:ahLst/>
              <a:cxnLst/>
              <a:rect l="l" t="t" r="r" b="b"/>
              <a:pathLst>
                <a:path w="12976" h="2828" extrusionOk="0">
                  <a:moveTo>
                    <a:pt x="3052" y="0"/>
                  </a:moveTo>
                  <a:cubicBezTo>
                    <a:pt x="2155" y="1063"/>
                    <a:pt x="1126" y="2013"/>
                    <a:pt x="0" y="2827"/>
                  </a:cubicBezTo>
                  <a:lnTo>
                    <a:pt x="12976" y="282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2"/>
            <p:cNvSpPr/>
            <p:nvPr/>
          </p:nvSpPr>
          <p:spPr>
            <a:xfrm>
              <a:off x="16300" y="1179075"/>
              <a:ext cx="170625" cy="5025"/>
            </a:xfrm>
            <a:custGeom>
              <a:avLst/>
              <a:gdLst/>
              <a:ahLst/>
              <a:cxnLst/>
              <a:rect l="l" t="t" r="r" b="b"/>
              <a:pathLst>
                <a:path w="6825" h="201" extrusionOk="0">
                  <a:moveTo>
                    <a:pt x="1" y="1"/>
                  </a:moveTo>
                  <a:lnTo>
                    <a:pt x="1" y="201"/>
                  </a:lnTo>
                  <a:lnTo>
                    <a:pt x="6825" y="201"/>
                  </a:lnTo>
                  <a:lnTo>
                    <a:pt x="68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2"/>
            <p:cNvSpPr/>
            <p:nvPr/>
          </p:nvSpPr>
          <p:spPr>
            <a:xfrm>
              <a:off x="-61200" y="1320425"/>
              <a:ext cx="248125" cy="5150"/>
            </a:xfrm>
            <a:custGeom>
              <a:avLst/>
              <a:gdLst/>
              <a:ahLst/>
              <a:cxnLst/>
              <a:rect l="l" t="t" r="r" b="b"/>
              <a:pathLst>
                <a:path w="9925" h="206" extrusionOk="0">
                  <a:moveTo>
                    <a:pt x="1" y="1"/>
                  </a:moveTo>
                  <a:lnTo>
                    <a:pt x="1" y="206"/>
                  </a:lnTo>
                  <a:lnTo>
                    <a:pt x="9925" y="206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2"/>
            <p:cNvSpPr/>
            <p:nvPr/>
          </p:nvSpPr>
          <p:spPr>
            <a:xfrm>
              <a:off x="-137600" y="1391100"/>
              <a:ext cx="324525" cy="5150"/>
            </a:xfrm>
            <a:custGeom>
              <a:avLst/>
              <a:gdLst/>
              <a:ahLst/>
              <a:cxnLst/>
              <a:rect l="l" t="t" r="r" b="b"/>
              <a:pathLst>
                <a:path w="12981" h="206" extrusionOk="0">
                  <a:moveTo>
                    <a:pt x="1" y="1"/>
                  </a:moveTo>
                  <a:lnTo>
                    <a:pt x="1" y="206"/>
                  </a:lnTo>
                  <a:lnTo>
                    <a:pt x="12981" y="206"/>
                  </a:lnTo>
                  <a:lnTo>
                    <a:pt x="12981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2"/>
            <p:cNvSpPr/>
            <p:nvPr/>
          </p:nvSpPr>
          <p:spPr>
            <a:xfrm>
              <a:off x="64200" y="1527725"/>
              <a:ext cx="362425" cy="348675"/>
            </a:xfrm>
            <a:custGeom>
              <a:avLst/>
              <a:gdLst/>
              <a:ahLst/>
              <a:cxnLst/>
              <a:rect l="l" t="t" r="r" b="b"/>
              <a:pathLst>
                <a:path w="14497" h="13947" extrusionOk="0">
                  <a:moveTo>
                    <a:pt x="8633" y="2510"/>
                  </a:moveTo>
                  <a:lnTo>
                    <a:pt x="8633" y="5396"/>
                  </a:lnTo>
                  <a:lnTo>
                    <a:pt x="11518" y="5396"/>
                  </a:lnTo>
                  <a:lnTo>
                    <a:pt x="11518" y="8696"/>
                  </a:lnTo>
                  <a:lnTo>
                    <a:pt x="8633" y="8696"/>
                  </a:lnTo>
                  <a:lnTo>
                    <a:pt x="8633" y="11581"/>
                  </a:lnTo>
                  <a:lnTo>
                    <a:pt x="5338" y="11581"/>
                  </a:lnTo>
                  <a:lnTo>
                    <a:pt x="5338" y="8696"/>
                  </a:lnTo>
                  <a:lnTo>
                    <a:pt x="2447" y="8696"/>
                  </a:lnTo>
                  <a:lnTo>
                    <a:pt x="2447" y="5396"/>
                  </a:lnTo>
                  <a:lnTo>
                    <a:pt x="5338" y="5396"/>
                  </a:lnTo>
                  <a:lnTo>
                    <a:pt x="5338" y="2510"/>
                  </a:lnTo>
                  <a:close/>
                  <a:moveTo>
                    <a:pt x="6971" y="0"/>
                  </a:moveTo>
                  <a:cubicBezTo>
                    <a:pt x="3125" y="5"/>
                    <a:pt x="5" y="3124"/>
                    <a:pt x="0" y="6975"/>
                  </a:cubicBezTo>
                  <a:cubicBezTo>
                    <a:pt x="0" y="9792"/>
                    <a:pt x="1701" y="12337"/>
                    <a:pt x="4304" y="13414"/>
                  </a:cubicBezTo>
                  <a:cubicBezTo>
                    <a:pt x="5168" y="13772"/>
                    <a:pt x="6074" y="13946"/>
                    <a:pt x="6972" y="13946"/>
                  </a:cubicBezTo>
                  <a:cubicBezTo>
                    <a:pt x="8787" y="13946"/>
                    <a:pt x="10570" y="13236"/>
                    <a:pt x="11903" y="11903"/>
                  </a:cubicBezTo>
                  <a:cubicBezTo>
                    <a:pt x="13897" y="9909"/>
                    <a:pt x="14496" y="6907"/>
                    <a:pt x="13414" y="4304"/>
                  </a:cubicBezTo>
                  <a:cubicBezTo>
                    <a:pt x="12337" y="1696"/>
                    <a:pt x="9793" y="0"/>
                    <a:pt x="69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2"/>
            <p:cNvSpPr/>
            <p:nvPr/>
          </p:nvSpPr>
          <p:spPr>
            <a:xfrm>
              <a:off x="125375" y="159047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9072" h="9072" extrusionOk="0">
                  <a:moveTo>
                    <a:pt x="5235" y="951"/>
                  </a:moveTo>
                  <a:lnTo>
                    <a:pt x="5235" y="3831"/>
                  </a:lnTo>
                  <a:lnTo>
                    <a:pt x="8121" y="3831"/>
                  </a:lnTo>
                  <a:lnTo>
                    <a:pt x="8121" y="5235"/>
                  </a:lnTo>
                  <a:lnTo>
                    <a:pt x="5235" y="5240"/>
                  </a:lnTo>
                  <a:lnTo>
                    <a:pt x="5235" y="8126"/>
                  </a:lnTo>
                  <a:lnTo>
                    <a:pt x="3836" y="8126"/>
                  </a:lnTo>
                  <a:lnTo>
                    <a:pt x="3836" y="5240"/>
                  </a:lnTo>
                  <a:lnTo>
                    <a:pt x="951" y="5240"/>
                  </a:lnTo>
                  <a:lnTo>
                    <a:pt x="951" y="3836"/>
                  </a:lnTo>
                  <a:lnTo>
                    <a:pt x="3836" y="3836"/>
                  </a:lnTo>
                  <a:lnTo>
                    <a:pt x="3836" y="951"/>
                  </a:lnTo>
                  <a:close/>
                  <a:moveTo>
                    <a:pt x="2891" y="0"/>
                  </a:moveTo>
                  <a:lnTo>
                    <a:pt x="2891" y="2886"/>
                  </a:lnTo>
                  <a:lnTo>
                    <a:pt x="0" y="2886"/>
                  </a:lnTo>
                  <a:lnTo>
                    <a:pt x="0" y="6186"/>
                  </a:lnTo>
                  <a:lnTo>
                    <a:pt x="2891" y="6186"/>
                  </a:lnTo>
                  <a:lnTo>
                    <a:pt x="2891" y="9071"/>
                  </a:lnTo>
                  <a:lnTo>
                    <a:pt x="6186" y="9071"/>
                  </a:lnTo>
                  <a:lnTo>
                    <a:pt x="6186" y="6186"/>
                  </a:lnTo>
                  <a:lnTo>
                    <a:pt x="9071" y="6186"/>
                  </a:lnTo>
                  <a:lnTo>
                    <a:pt x="9071" y="2886"/>
                  </a:lnTo>
                  <a:lnTo>
                    <a:pt x="6186" y="2886"/>
                  </a:lnTo>
                  <a:lnTo>
                    <a:pt x="61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2"/>
            <p:cNvSpPr/>
            <p:nvPr/>
          </p:nvSpPr>
          <p:spPr>
            <a:xfrm>
              <a:off x="149125" y="1614225"/>
              <a:ext cx="179275" cy="179275"/>
            </a:xfrm>
            <a:custGeom>
              <a:avLst/>
              <a:gdLst/>
              <a:ahLst/>
              <a:cxnLst/>
              <a:rect l="l" t="t" r="r" b="b"/>
              <a:pathLst>
                <a:path w="7171" h="7171" extrusionOk="0"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4285"/>
                  </a:lnTo>
                  <a:lnTo>
                    <a:pt x="2886" y="4285"/>
                  </a:lnTo>
                  <a:lnTo>
                    <a:pt x="2886" y="7171"/>
                  </a:lnTo>
                  <a:lnTo>
                    <a:pt x="4285" y="7171"/>
                  </a:lnTo>
                  <a:lnTo>
                    <a:pt x="4285" y="4285"/>
                  </a:lnTo>
                  <a:lnTo>
                    <a:pt x="7171" y="4285"/>
                  </a:lnTo>
                  <a:lnTo>
                    <a:pt x="7171" y="2886"/>
                  </a:lnTo>
                  <a:lnTo>
                    <a:pt x="4285" y="2886"/>
                  </a:lnTo>
                  <a:lnTo>
                    <a:pt x="4285" y="1"/>
                  </a:lnTo>
                  <a:close/>
                </a:path>
              </a:pathLst>
            </a:custGeom>
            <a:solidFill>
              <a:srgbClr val="DD6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2"/>
            <p:cNvSpPr/>
            <p:nvPr/>
          </p:nvSpPr>
          <p:spPr>
            <a:xfrm>
              <a:off x="37625" y="1501150"/>
              <a:ext cx="401800" cy="401775"/>
            </a:xfrm>
            <a:custGeom>
              <a:avLst/>
              <a:gdLst/>
              <a:ahLst/>
              <a:cxnLst/>
              <a:rect l="l" t="t" r="r" b="b"/>
              <a:pathLst>
                <a:path w="16072" h="16071" extrusionOk="0">
                  <a:moveTo>
                    <a:pt x="8039" y="1062"/>
                  </a:moveTo>
                  <a:cubicBezTo>
                    <a:pt x="8937" y="1062"/>
                    <a:pt x="9843" y="1236"/>
                    <a:pt x="10705" y="1594"/>
                  </a:cubicBezTo>
                  <a:cubicBezTo>
                    <a:pt x="13312" y="2672"/>
                    <a:pt x="15009" y="5216"/>
                    <a:pt x="15009" y="8038"/>
                  </a:cubicBezTo>
                  <a:cubicBezTo>
                    <a:pt x="15004" y="11884"/>
                    <a:pt x="11884" y="15003"/>
                    <a:pt x="8034" y="15008"/>
                  </a:cubicBezTo>
                  <a:cubicBezTo>
                    <a:pt x="5216" y="15008"/>
                    <a:pt x="2672" y="13307"/>
                    <a:pt x="1595" y="10704"/>
                  </a:cubicBezTo>
                  <a:cubicBezTo>
                    <a:pt x="513" y="8097"/>
                    <a:pt x="1112" y="5099"/>
                    <a:pt x="3106" y="3105"/>
                  </a:cubicBezTo>
                  <a:cubicBezTo>
                    <a:pt x="4439" y="1772"/>
                    <a:pt x="6224" y="1062"/>
                    <a:pt x="8039" y="1062"/>
                  </a:cubicBezTo>
                  <a:close/>
                  <a:moveTo>
                    <a:pt x="8034" y="0"/>
                  </a:moveTo>
                  <a:cubicBezTo>
                    <a:pt x="3608" y="0"/>
                    <a:pt x="1" y="3607"/>
                    <a:pt x="1" y="8038"/>
                  </a:cubicBezTo>
                  <a:cubicBezTo>
                    <a:pt x="1" y="12469"/>
                    <a:pt x="3603" y="16071"/>
                    <a:pt x="8034" y="16071"/>
                  </a:cubicBezTo>
                  <a:cubicBezTo>
                    <a:pt x="12464" y="16071"/>
                    <a:pt x="16071" y="12469"/>
                    <a:pt x="16071" y="8038"/>
                  </a:cubicBezTo>
                  <a:cubicBezTo>
                    <a:pt x="16071" y="3607"/>
                    <a:pt x="12464" y="0"/>
                    <a:pt x="8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2"/>
            <p:cNvSpPr/>
            <p:nvPr/>
          </p:nvSpPr>
          <p:spPr>
            <a:xfrm>
              <a:off x="-50950" y="1144475"/>
              <a:ext cx="579450" cy="150875"/>
            </a:xfrm>
            <a:custGeom>
              <a:avLst/>
              <a:gdLst/>
              <a:ahLst/>
              <a:cxnLst/>
              <a:rect l="l" t="t" r="r" b="b"/>
              <a:pathLst>
                <a:path w="23178" h="6035" extrusionOk="0">
                  <a:moveTo>
                    <a:pt x="2203" y="0"/>
                  </a:moveTo>
                  <a:cubicBezTo>
                    <a:pt x="985" y="5"/>
                    <a:pt x="0" y="990"/>
                    <a:pt x="0" y="2208"/>
                  </a:cubicBezTo>
                  <a:lnTo>
                    <a:pt x="0" y="6035"/>
                  </a:lnTo>
                  <a:lnTo>
                    <a:pt x="1482" y="6035"/>
                  </a:lnTo>
                  <a:lnTo>
                    <a:pt x="1482" y="2208"/>
                  </a:lnTo>
                  <a:cubicBezTo>
                    <a:pt x="1482" y="1814"/>
                    <a:pt x="1804" y="1487"/>
                    <a:pt x="2203" y="1487"/>
                  </a:cubicBezTo>
                  <a:lnTo>
                    <a:pt x="20974" y="1487"/>
                  </a:lnTo>
                  <a:cubicBezTo>
                    <a:pt x="21369" y="1487"/>
                    <a:pt x="21691" y="1809"/>
                    <a:pt x="21691" y="2208"/>
                  </a:cubicBezTo>
                  <a:lnTo>
                    <a:pt x="21691" y="6035"/>
                  </a:lnTo>
                  <a:lnTo>
                    <a:pt x="23177" y="6035"/>
                  </a:lnTo>
                  <a:lnTo>
                    <a:pt x="23177" y="2208"/>
                  </a:lnTo>
                  <a:cubicBezTo>
                    <a:pt x="23177" y="990"/>
                    <a:pt x="22188" y="0"/>
                    <a:pt x="209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2"/>
            <p:cNvSpPr/>
            <p:nvPr/>
          </p:nvSpPr>
          <p:spPr>
            <a:xfrm>
              <a:off x="-190125" y="1295325"/>
              <a:ext cx="84225" cy="148950"/>
            </a:xfrm>
            <a:custGeom>
              <a:avLst/>
              <a:gdLst/>
              <a:ahLst/>
              <a:cxnLst/>
              <a:rect l="l" t="t" r="r" b="b"/>
              <a:pathLst>
                <a:path w="3369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69" y="5957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2"/>
            <p:cNvSpPr/>
            <p:nvPr/>
          </p:nvSpPr>
          <p:spPr>
            <a:xfrm>
              <a:off x="583425" y="1295325"/>
              <a:ext cx="84350" cy="148950"/>
            </a:xfrm>
            <a:custGeom>
              <a:avLst/>
              <a:gdLst/>
              <a:ahLst/>
              <a:cxnLst/>
              <a:rect l="l" t="t" r="r" b="b"/>
              <a:pathLst>
                <a:path w="3374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74" y="5957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2"/>
            <p:cNvSpPr/>
            <p:nvPr/>
          </p:nvSpPr>
          <p:spPr>
            <a:xfrm>
              <a:off x="-23900" y="1444250"/>
              <a:ext cx="525350" cy="519250"/>
            </a:xfrm>
            <a:custGeom>
              <a:avLst/>
              <a:gdLst/>
              <a:ahLst/>
              <a:cxnLst/>
              <a:rect l="l" t="t" r="r" b="b"/>
              <a:pathLst>
                <a:path w="21014" h="20770" extrusionOk="0">
                  <a:moveTo>
                    <a:pt x="10495" y="2276"/>
                  </a:moveTo>
                  <a:cubicBezTo>
                    <a:pt x="14925" y="2276"/>
                    <a:pt x="18532" y="5883"/>
                    <a:pt x="18532" y="10314"/>
                  </a:cubicBezTo>
                  <a:cubicBezTo>
                    <a:pt x="18532" y="14745"/>
                    <a:pt x="14925" y="18347"/>
                    <a:pt x="10495" y="18347"/>
                  </a:cubicBezTo>
                  <a:cubicBezTo>
                    <a:pt x="6069" y="18347"/>
                    <a:pt x="2462" y="14745"/>
                    <a:pt x="2462" y="10314"/>
                  </a:cubicBezTo>
                  <a:cubicBezTo>
                    <a:pt x="2462" y="5883"/>
                    <a:pt x="6064" y="2276"/>
                    <a:pt x="10495" y="2276"/>
                  </a:cubicBezTo>
                  <a:close/>
                  <a:moveTo>
                    <a:pt x="0" y="0"/>
                  </a:moveTo>
                  <a:lnTo>
                    <a:pt x="0" y="20769"/>
                  </a:lnTo>
                  <a:lnTo>
                    <a:pt x="21013" y="20769"/>
                  </a:lnTo>
                  <a:lnTo>
                    <a:pt x="210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2"/>
            <p:cNvSpPr/>
            <p:nvPr/>
          </p:nvSpPr>
          <p:spPr>
            <a:xfrm>
              <a:off x="-354625" y="1341400"/>
              <a:ext cx="40850" cy="721175"/>
            </a:xfrm>
            <a:custGeom>
              <a:avLst/>
              <a:gdLst/>
              <a:ahLst/>
              <a:cxnLst/>
              <a:rect l="l" t="t" r="r" b="b"/>
              <a:pathLst>
                <a:path w="1634" h="28847" extrusionOk="0">
                  <a:moveTo>
                    <a:pt x="1633" y="0"/>
                  </a:moveTo>
                  <a:cubicBezTo>
                    <a:pt x="668" y="268"/>
                    <a:pt x="0" y="1151"/>
                    <a:pt x="0" y="2150"/>
                  </a:cubicBezTo>
                  <a:lnTo>
                    <a:pt x="0" y="26697"/>
                  </a:lnTo>
                  <a:cubicBezTo>
                    <a:pt x="0" y="27696"/>
                    <a:pt x="668" y="28578"/>
                    <a:pt x="1633" y="28846"/>
                  </a:cubicBezTo>
                  <a:lnTo>
                    <a:pt x="1633" y="0"/>
                  </a:lnTo>
                  <a:close/>
                </a:path>
              </a:pathLst>
            </a:custGeom>
            <a:solidFill>
              <a:srgbClr val="FFCD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2"/>
            <p:cNvSpPr/>
            <p:nvPr/>
          </p:nvSpPr>
          <p:spPr>
            <a:xfrm>
              <a:off x="790950" y="1341400"/>
              <a:ext cx="41325" cy="721300"/>
            </a:xfrm>
            <a:custGeom>
              <a:avLst/>
              <a:gdLst/>
              <a:ahLst/>
              <a:cxnLst/>
              <a:rect l="l" t="t" r="r" b="b"/>
              <a:pathLst>
                <a:path w="1653" h="28852" extrusionOk="0">
                  <a:moveTo>
                    <a:pt x="0" y="0"/>
                  </a:moveTo>
                  <a:lnTo>
                    <a:pt x="0" y="28851"/>
                  </a:lnTo>
                  <a:cubicBezTo>
                    <a:pt x="975" y="28588"/>
                    <a:pt x="1648" y="27706"/>
                    <a:pt x="1653" y="26697"/>
                  </a:cubicBezTo>
                  <a:lnTo>
                    <a:pt x="1653" y="2150"/>
                  </a:lnTo>
                  <a:cubicBezTo>
                    <a:pt x="1653" y="1151"/>
                    <a:pt x="985" y="268"/>
                    <a:pt x="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2"/>
            <p:cNvSpPr/>
            <p:nvPr/>
          </p:nvSpPr>
          <p:spPr>
            <a:xfrm>
              <a:off x="6256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687" y="1"/>
                  </a:moveTo>
                  <a:lnTo>
                    <a:pt x="1687" y="5957"/>
                  </a:lnTo>
                  <a:lnTo>
                    <a:pt x="0" y="5957"/>
                  </a:lnTo>
                  <a:lnTo>
                    <a:pt x="0" y="32683"/>
                  </a:lnTo>
                  <a:lnTo>
                    <a:pt x="5050" y="32683"/>
                  </a:lnTo>
                  <a:cubicBezTo>
                    <a:pt x="5913" y="32683"/>
                    <a:pt x="6614" y="31981"/>
                    <a:pt x="6614" y="31118"/>
                  </a:cubicBezTo>
                  <a:lnTo>
                    <a:pt x="6614" y="30694"/>
                  </a:lnTo>
                  <a:lnTo>
                    <a:pt x="6614" y="1561"/>
                  </a:lnTo>
                  <a:cubicBezTo>
                    <a:pt x="6614" y="698"/>
                    <a:pt x="5913" y="1"/>
                    <a:pt x="5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2"/>
            <p:cNvSpPr/>
            <p:nvPr/>
          </p:nvSpPr>
          <p:spPr>
            <a:xfrm>
              <a:off x="-148450" y="1295325"/>
              <a:ext cx="774075" cy="817075"/>
            </a:xfrm>
            <a:custGeom>
              <a:avLst/>
              <a:gdLst/>
              <a:ahLst/>
              <a:cxnLst/>
              <a:rect l="l" t="t" r="r" b="b"/>
              <a:pathLst>
                <a:path w="30963" h="32683" extrusionOk="0">
                  <a:moveTo>
                    <a:pt x="25995" y="5957"/>
                  </a:moveTo>
                  <a:lnTo>
                    <a:pt x="25995" y="26726"/>
                  </a:lnTo>
                  <a:lnTo>
                    <a:pt x="4982" y="26726"/>
                  </a:lnTo>
                  <a:lnTo>
                    <a:pt x="4982" y="5957"/>
                  </a:lnTo>
                  <a:close/>
                  <a:moveTo>
                    <a:pt x="1707" y="1"/>
                  </a:moveTo>
                  <a:lnTo>
                    <a:pt x="1707" y="5957"/>
                  </a:lnTo>
                  <a:lnTo>
                    <a:pt x="1" y="5957"/>
                  </a:lnTo>
                  <a:lnTo>
                    <a:pt x="1" y="32683"/>
                  </a:lnTo>
                  <a:lnTo>
                    <a:pt x="30962" y="32683"/>
                  </a:lnTo>
                  <a:lnTo>
                    <a:pt x="30962" y="5957"/>
                  </a:lnTo>
                  <a:lnTo>
                    <a:pt x="29276" y="5957"/>
                  </a:lnTo>
                  <a:lnTo>
                    <a:pt x="29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2"/>
            <p:cNvSpPr/>
            <p:nvPr/>
          </p:nvSpPr>
          <p:spPr>
            <a:xfrm>
              <a:off x="-3138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565" y="1"/>
                  </a:moveTo>
                  <a:cubicBezTo>
                    <a:pt x="697" y="1"/>
                    <a:pt x="0" y="698"/>
                    <a:pt x="0" y="1561"/>
                  </a:cubicBezTo>
                  <a:lnTo>
                    <a:pt x="0" y="30689"/>
                  </a:lnTo>
                  <a:lnTo>
                    <a:pt x="0" y="31118"/>
                  </a:lnTo>
                  <a:cubicBezTo>
                    <a:pt x="0" y="31981"/>
                    <a:pt x="697" y="32683"/>
                    <a:pt x="1565" y="32683"/>
                  </a:cubicBezTo>
                  <a:lnTo>
                    <a:pt x="6615" y="32683"/>
                  </a:lnTo>
                  <a:lnTo>
                    <a:pt x="6615" y="5957"/>
                  </a:lnTo>
                  <a:lnTo>
                    <a:pt x="4948" y="5957"/>
                  </a:lnTo>
                  <a:lnTo>
                    <a:pt x="4948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52"/>
            <p:cNvSpPr/>
            <p:nvPr/>
          </p:nvSpPr>
          <p:spPr>
            <a:xfrm>
              <a:off x="-316350" y="1292900"/>
              <a:ext cx="1109750" cy="822075"/>
            </a:xfrm>
            <a:custGeom>
              <a:avLst/>
              <a:gdLst/>
              <a:ahLst/>
              <a:cxnLst/>
              <a:rect l="l" t="t" r="r" b="b"/>
              <a:pathLst>
                <a:path w="44390" h="32883" extrusionOk="0">
                  <a:moveTo>
                    <a:pt x="1667" y="0"/>
                  </a:moveTo>
                  <a:cubicBezTo>
                    <a:pt x="746" y="0"/>
                    <a:pt x="0" y="741"/>
                    <a:pt x="0" y="1658"/>
                  </a:cubicBezTo>
                  <a:lnTo>
                    <a:pt x="0" y="31215"/>
                  </a:lnTo>
                  <a:cubicBezTo>
                    <a:pt x="0" y="32136"/>
                    <a:pt x="746" y="32882"/>
                    <a:pt x="1667" y="32882"/>
                  </a:cubicBezTo>
                  <a:lnTo>
                    <a:pt x="42728" y="32882"/>
                  </a:lnTo>
                  <a:cubicBezTo>
                    <a:pt x="43644" y="32882"/>
                    <a:pt x="44390" y="32136"/>
                    <a:pt x="44390" y="31220"/>
                  </a:cubicBezTo>
                  <a:lnTo>
                    <a:pt x="44390" y="1662"/>
                  </a:lnTo>
                  <a:cubicBezTo>
                    <a:pt x="44390" y="741"/>
                    <a:pt x="43644" y="0"/>
                    <a:pt x="42728" y="0"/>
                  </a:cubicBezTo>
                  <a:lnTo>
                    <a:pt x="39365" y="0"/>
                  </a:lnTo>
                  <a:lnTo>
                    <a:pt x="39365" y="195"/>
                  </a:lnTo>
                  <a:lnTo>
                    <a:pt x="42728" y="195"/>
                  </a:lnTo>
                  <a:cubicBezTo>
                    <a:pt x="43532" y="195"/>
                    <a:pt x="44190" y="853"/>
                    <a:pt x="44190" y="1658"/>
                  </a:cubicBezTo>
                  <a:lnTo>
                    <a:pt x="44190" y="31220"/>
                  </a:lnTo>
                  <a:cubicBezTo>
                    <a:pt x="44190" y="32029"/>
                    <a:pt x="43532" y="32682"/>
                    <a:pt x="42728" y="32682"/>
                  </a:cubicBezTo>
                  <a:lnTo>
                    <a:pt x="1667" y="32682"/>
                  </a:lnTo>
                  <a:cubicBezTo>
                    <a:pt x="858" y="32682"/>
                    <a:pt x="205" y="32029"/>
                    <a:pt x="205" y="31220"/>
                  </a:cubicBezTo>
                  <a:lnTo>
                    <a:pt x="205" y="1662"/>
                  </a:lnTo>
                  <a:cubicBezTo>
                    <a:pt x="205" y="858"/>
                    <a:pt x="858" y="200"/>
                    <a:pt x="1667" y="200"/>
                  </a:cubicBezTo>
                  <a:lnTo>
                    <a:pt x="5050" y="200"/>
                  </a:lnTo>
                  <a:lnTo>
                    <a:pt x="5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52"/>
            <p:cNvSpPr/>
            <p:nvPr/>
          </p:nvSpPr>
          <p:spPr>
            <a:xfrm>
              <a:off x="528475" y="1292775"/>
              <a:ext cx="54975" cy="5150"/>
            </a:xfrm>
            <a:custGeom>
              <a:avLst/>
              <a:gdLst/>
              <a:ahLst/>
              <a:cxnLst/>
              <a:rect l="l" t="t" r="r" b="b"/>
              <a:pathLst>
                <a:path w="21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2"/>
            <p:cNvSpPr/>
            <p:nvPr/>
          </p:nvSpPr>
          <p:spPr>
            <a:xfrm>
              <a:off x="-13800" y="1292775"/>
              <a:ext cx="505125" cy="5150"/>
            </a:xfrm>
            <a:custGeom>
              <a:avLst/>
              <a:gdLst/>
              <a:ahLst/>
              <a:cxnLst/>
              <a:rect l="l" t="t" r="r" b="b"/>
              <a:pathLst>
                <a:path w="20205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0205" y="205"/>
                  </a:lnTo>
                  <a:lnTo>
                    <a:pt x="20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2"/>
            <p:cNvSpPr/>
            <p:nvPr/>
          </p:nvSpPr>
          <p:spPr>
            <a:xfrm>
              <a:off x="-105925" y="1292775"/>
              <a:ext cx="55000" cy="5150"/>
            </a:xfrm>
            <a:custGeom>
              <a:avLst/>
              <a:gdLst/>
              <a:ahLst/>
              <a:cxnLst/>
              <a:rect l="l" t="t" r="r" b="b"/>
              <a:pathLst>
                <a:path w="2200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2"/>
            <p:cNvSpPr/>
            <p:nvPr/>
          </p:nvSpPr>
          <p:spPr>
            <a:xfrm>
              <a:off x="-1511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2"/>
            <p:cNvSpPr/>
            <p:nvPr/>
          </p:nvSpPr>
          <p:spPr>
            <a:xfrm>
              <a:off x="6230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52"/>
            <p:cNvSpPr/>
            <p:nvPr/>
          </p:nvSpPr>
          <p:spPr>
            <a:xfrm>
              <a:off x="-357175" y="1338950"/>
              <a:ext cx="44000" cy="726175"/>
            </a:xfrm>
            <a:custGeom>
              <a:avLst/>
              <a:gdLst/>
              <a:ahLst/>
              <a:cxnLst/>
              <a:rect l="l" t="t" r="r" b="b"/>
              <a:pathLst>
                <a:path w="1760" h="29047" extrusionOk="0">
                  <a:moveTo>
                    <a:pt x="1706" y="1"/>
                  </a:moveTo>
                  <a:cubicBezTo>
                    <a:pt x="697" y="283"/>
                    <a:pt x="0" y="1200"/>
                    <a:pt x="0" y="2248"/>
                  </a:cubicBezTo>
                  <a:lnTo>
                    <a:pt x="0" y="26795"/>
                  </a:lnTo>
                  <a:cubicBezTo>
                    <a:pt x="0" y="27843"/>
                    <a:pt x="707" y="28764"/>
                    <a:pt x="1721" y="29047"/>
                  </a:cubicBezTo>
                  <a:lnTo>
                    <a:pt x="1755" y="28949"/>
                  </a:lnTo>
                  <a:lnTo>
                    <a:pt x="1760" y="28847"/>
                  </a:lnTo>
                  <a:cubicBezTo>
                    <a:pt x="843" y="28588"/>
                    <a:pt x="205" y="27750"/>
                    <a:pt x="205" y="26795"/>
                  </a:cubicBezTo>
                  <a:lnTo>
                    <a:pt x="205" y="2248"/>
                  </a:lnTo>
                  <a:cubicBezTo>
                    <a:pt x="205" y="1292"/>
                    <a:pt x="843" y="454"/>
                    <a:pt x="1760" y="196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52"/>
            <p:cNvSpPr/>
            <p:nvPr/>
          </p:nvSpPr>
          <p:spPr>
            <a:xfrm>
              <a:off x="790350" y="1338950"/>
              <a:ext cx="44500" cy="726175"/>
            </a:xfrm>
            <a:custGeom>
              <a:avLst/>
              <a:gdLst/>
              <a:ahLst/>
              <a:cxnLst/>
              <a:rect l="l" t="t" r="r" b="b"/>
              <a:pathLst>
                <a:path w="1780" h="29047" extrusionOk="0">
                  <a:moveTo>
                    <a:pt x="73" y="1"/>
                  </a:moveTo>
                  <a:lnTo>
                    <a:pt x="20" y="196"/>
                  </a:lnTo>
                  <a:cubicBezTo>
                    <a:pt x="936" y="454"/>
                    <a:pt x="1574" y="1292"/>
                    <a:pt x="1574" y="2248"/>
                  </a:cubicBezTo>
                  <a:lnTo>
                    <a:pt x="1574" y="26795"/>
                  </a:lnTo>
                  <a:cubicBezTo>
                    <a:pt x="1574" y="27755"/>
                    <a:pt x="926" y="28598"/>
                    <a:pt x="0" y="28852"/>
                  </a:cubicBezTo>
                  <a:lnTo>
                    <a:pt x="54" y="29047"/>
                  </a:lnTo>
                  <a:cubicBezTo>
                    <a:pt x="1068" y="28769"/>
                    <a:pt x="1779" y="27847"/>
                    <a:pt x="1779" y="26795"/>
                  </a:cubicBezTo>
                  <a:lnTo>
                    <a:pt x="1779" y="2248"/>
                  </a:lnTo>
                  <a:cubicBezTo>
                    <a:pt x="1774" y="1200"/>
                    <a:pt x="1082" y="28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2"/>
            <p:cNvSpPr/>
            <p:nvPr/>
          </p:nvSpPr>
          <p:spPr>
            <a:xfrm>
              <a:off x="-26350" y="1441675"/>
              <a:ext cx="530475" cy="524500"/>
            </a:xfrm>
            <a:custGeom>
              <a:avLst/>
              <a:gdLst/>
              <a:ahLst/>
              <a:cxnLst/>
              <a:rect l="l" t="t" r="r" b="b"/>
              <a:pathLst>
                <a:path w="21219" h="20980" extrusionOk="0">
                  <a:moveTo>
                    <a:pt x="21009" y="205"/>
                  </a:moveTo>
                  <a:lnTo>
                    <a:pt x="21009" y="20775"/>
                  </a:lnTo>
                  <a:lnTo>
                    <a:pt x="201" y="20775"/>
                  </a:lnTo>
                  <a:lnTo>
                    <a:pt x="201" y="205"/>
                  </a:lnTo>
                  <a:close/>
                  <a:moveTo>
                    <a:pt x="1" y="1"/>
                  </a:moveTo>
                  <a:lnTo>
                    <a:pt x="1" y="20980"/>
                  </a:lnTo>
                  <a:lnTo>
                    <a:pt x="21214" y="20980"/>
                  </a:lnTo>
                  <a:lnTo>
                    <a:pt x="2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2"/>
            <p:cNvSpPr/>
            <p:nvPr/>
          </p:nvSpPr>
          <p:spPr>
            <a:xfrm>
              <a:off x="122800" y="1587900"/>
              <a:ext cx="231925" cy="231925"/>
            </a:xfrm>
            <a:custGeom>
              <a:avLst/>
              <a:gdLst/>
              <a:ahLst/>
              <a:cxnLst/>
              <a:rect l="l" t="t" r="r" b="b"/>
              <a:pathLst>
                <a:path w="9277" h="9277" extrusionOk="0">
                  <a:moveTo>
                    <a:pt x="6186" y="206"/>
                  </a:moveTo>
                  <a:lnTo>
                    <a:pt x="6186" y="3091"/>
                  </a:lnTo>
                  <a:lnTo>
                    <a:pt x="9072" y="3091"/>
                  </a:lnTo>
                  <a:lnTo>
                    <a:pt x="9072" y="6186"/>
                  </a:lnTo>
                  <a:lnTo>
                    <a:pt x="6186" y="6186"/>
                  </a:lnTo>
                  <a:lnTo>
                    <a:pt x="6186" y="9072"/>
                  </a:lnTo>
                  <a:lnTo>
                    <a:pt x="3091" y="9072"/>
                  </a:lnTo>
                  <a:lnTo>
                    <a:pt x="3091" y="6186"/>
                  </a:lnTo>
                  <a:lnTo>
                    <a:pt x="206" y="6186"/>
                  </a:lnTo>
                  <a:lnTo>
                    <a:pt x="206" y="3091"/>
                  </a:lnTo>
                  <a:lnTo>
                    <a:pt x="3091" y="3091"/>
                  </a:lnTo>
                  <a:lnTo>
                    <a:pt x="3091" y="206"/>
                  </a:lnTo>
                  <a:close/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6391"/>
                  </a:lnTo>
                  <a:lnTo>
                    <a:pt x="2886" y="6391"/>
                  </a:lnTo>
                  <a:lnTo>
                    <a:pt x="2886" y="9277"/>
                  </a:lnTo>
                  <a:lnTo>
                    <a:pt x="6391" y="9277"/>
                  </a:lnTo>
                  <a:lnTo>
                    <a:pt x="6391" y="6391"/>
                  </a:lnTo>
                  <a:lnTo>
                    <a:pt x="9277" y="6391"/>
                  </a:lnTo>
                  <a:lnTo>
                    <a:pt x="9277" y="2886"/>
                  </a:lnTo>
                  <a:lnTo>
                    <a:pt x="6391" y="2886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2"/>
            <p:cNvSpPr/>
            <p:nvPr/>
          </p:nvSpPr>
          <p:spPr>
            <a:xfrm>
              <a:off x="146575" y="1611675"/>
              <a:ext cx="184400" cy="184400"/>
            </a:xfrm>
            <a:custGeom>
              <a:avLst/>
              <a:gdLst/>
              <a:ahLst/>
              <a:cxnLst/>
              <a:rect l="l" t="t" r="r" b="b"/>
              <a:pathLst>
                <a:path w="7376" h="7376" extrusionOk="0">
                  <a:moveTo>
                    <a:pt x="4285" y="205"/>
                  </a:moveTo>
                  <a:lnTo>
                    <a:pt x="4285" y="3091"/>
                  </a:lnTo>
                  <a:lnTo>
                    <a:pt x="7170" y="3091"/>
                  </a:lnTo>
                  <a:lnTo>
                    <a:pt x="7170" y="4285"/>
                  </a:lnTo>
                  <a:lnTo>
                    <a:pt x="4285" y="4285"/>
                  </a:lnTo>
                  <a:lnTo>
                    <a:pt x="4285" y="7170"/>
                  </a:lnTo>
                  <a:lnTo>
                    <a:pt x="3091" y="7170"/>
                  </a:lnTo>
                  <a:lnTo>
                    <a:pt x="3091" y="4285"/>
                  </a:lnTo>
                  <a:lnTo>
                    <a:pt x="205" y="4285"/>
                  </a:lnTo>
                  <a:lnTo>
                    <a:pt x="205" y="3091"/>
                  </a:lnTo>
                  <a:lnTo>
                    <a:pt x="3091" y="3091"/>
                  </a:lnTo>
                  <a:lnTo>
                    <a:pt x="3091" y="205"/>
                  </a:lnTo>
                  <a:close/>
                  <a:moveTo>
                    <a:pt x="2886" y="0"/>
                  </a:moveTo>
                  <a:lnTo>
                    <a:pt x="2886" y="2886"/>
                  </a:lnTo>
                  <a:lnTo>
                    <a:pt x="0" y="2886"/>
                  </a:lnTo>
                  <a:lnTo>
                    <a:pt x="0" y="4490"/>
                  </a:lnTo>
                  <a:lnTo>
                    <a:pt x="2886" y="4490"/>
                  </a:lnTo>
                  <a:lnTo>
                    <a:pt x="2886" y="7375"/>
                  </a:lnTo>
                  <a:lnTo>
                    <a:pt x="4490" y="7375"/>
                  </a:lnTo>
                  <a:lnTo>
                    <a:pt x="4490" y="4490"/>
                  </a:lnTo>
                  <a:lnTo>
                    <a:pt x="7375" y="4490"/>
                  </a:lnTo>
                  <a:lnTo>
                    <a:pt x="7375" y="2886"/>
                  </a:lnTo>
                  <a:lnTo>
                    <a:pt x="4490" y="2886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2"/>
            <p:cNvSpPr/>
            <p:nvPr/>
          </p:nvSpPr>
          <p:spPr>
            <a:xfrm>
              <a:off x="35075" y="1498600"/>
              <a:ext cx="406900" cy="406900"/>
            </a:xfrm>
            <a:custGeom>
              <a:avLst/>
              <a:gdLst/>
              <a:ahLst/>
              <a:cxnLst/>
              <a:rect l="l" t="t" r="r" b="b"/>
              <a:pathLst>
                <a:path w="16276" h="16276" extrusionOk="0">
                  <a:moveTo>
                    <a:pt x="8136" y="205"/>
                  </a:moveTo>
                  <a:cubicBezTo>
                    <a:pt x="12513" y="205"/>
                    <a:pt x="16071" y="3768"/>
                    <a:pt x="16071" y="8140"/>
                  </a:cubicBezTo>
                  <a:cubicBezTo>
                    <a:pt x="16071" y="12512"/>
                    <a:pt x="12508" y="16071"/>
                    <a:pt x="8136" y="16071"/>
                  </a:cubicBezTo>
                  <a:cubicBezTo>
                    <a:pt x="3763" y="16071"/>
                    <a:pt x="205" y="12512"/>
                    <a:pt x="205" y="8140"/>
                  </a:cubicBezTo>
                  <a:cubicBezTo>
                    <a:pt x="205" y="3763"/>
                    <a:pt x="3763" y="205"/>
                    <a:pt x="8136" y="205"/>
                  </a:cubicBezTo>
                  <a:close/>
                  <a:moveTo>
                    <a:pt x="8136" y="0"/>
                  </a:moveTo>
                  <a:cubicBezTo>
                    <a:pt x="3651" y="0"/>
                    <a:pt x="0" y="3656"/>
                    <a:pt x="0" y="8140"/>
                  </a:cubicBezTo>
                  <a:cubicBezTo>
                    <a:pt x="0" y="12624"/>
                    <a:pt x="3651" y="16275"/>
                    <a:pt x="8136" y="16275"/>
                  </a:cubicBezTo>
                  <a:cubicBezTo>
                    <a:pt x="12625" y="16275"/>
                    <a:pt x="16276" y="12624"/>
                    <a:pt x="16276" y="8140"/>
                  </a:cubicBezTo>
                  <a:cubicBezTo>
                    <a:pt x="16276" y="3651"/>
                    <a:pt x="12625" y="0"/>
                    <a:pt x="8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2"/>
            <p:cNvSpPr/>
            <p:nvPr/>
          </p:nvSpPr>
          <p:spPr>
            <a:xfrm>
              <a:off x="47750" y="1525175"/>
              <a:ext cx="367650" cy="353750"/>
            </a:xfrm>
            <a:custGeom>
              <a:avLst/>
              <a:gdLst/>
              <a:ahLst/>
              <a:cxnLst/>
              <a:rect l="l" t="t" r="r" b="b"/>
              <a:pathLst>
                <a:path w="14706" h="14150" extrusionOk="0">
                  <a:moveTo>
                    <a:pt x="7629" y="204"/>
                  </a:moveTo>
                  <a:cubicBezTo>
                    <a:pt x="11426" y="209"/>
                    <a:pt x="14501" y="3280"/>
                    <a:pt x="14501" y="7077"/>
                  </a:cubicBezTo>
                  <a:cubicBezTo>
                    <a:pt x="14501" y="9855"/>
                    <a:pt x="12829" y="12361"/>
                    <a:pt x="10261" y="13423"/>
                  </a:cubicBezTo>
                  <a:cubicBezTo>
                    <a:pt x="9410" y="13775"/>
                    <a:pt x="8517" y="13947"/>
                    <a:pt x="7631" y="13947"/>
                  </a:cubicBezTo>
                  <a:cubicBezTo>
                    <a:pt x="5844" y="13947"/>
                    <a:pt x="4087" y="13249"/>
                    <a:pt x="2774" y="11932"/>
                  </a:cubicBezTo>
                  <a:cubicBezTo>
                    <a:pt x="809" y="9968"/>
                    <a:pt x="220" y="7014"/>
                    <a:pt x="1282" y="4445"/>
                  </a:cubicBezTo>
                  <a:cubicBezTo>
                    <a:pt x="2345" y="1881"/>
                    <a:pt x="4850" y="204"/>
                    <a:pt x="7629" y="204"/>
                  </a:cubicBezTo>
                  <a:close/>
                  <a:moveTo>
                    <a:pt x="7631" y="1"/>
                  </a:moveTo>
                  <a:cubicBezTo>
                    <a:pt x="5792" y="1"/>
                    <a:pt x="3983" y="719"/>
                    <a:pt x="2628" y="2071"/>
                  </a:cubicBezTo>
                  <a:cubicBezTo>
                    <a:pt x="605" y="4094"/>
                    <a:pt x="0" y="7136"/>
                    <a:pt x="1092" y="9782"/>
                  </a:cubicBezTo>
                  <a:cubicBezTo>
                    <a:pt x="2189" y="12424"/>
                    <a:pt x="4767" y="14150"/>
                    <a:pt x="7629" y="14150"/>
                  </a:cubicBezTo>
                  <a:cubicBezTo>
                    <a:pt x="11538" y="14145"/>
                    <a:pt x="14701" y="10981"/>
                    <a:pt x="14706" y="7077"/>
                  </a:cubicBezTo>
                  <a:cubicBezTo>
                    <a:pt x="14706" y="4216"/>
                    <a:pt x="12985" y="1633"/>
                    <a:pt x="10339" y="541"/>
                  </a:cubicBezTo>
                  <a:cubicBezTo>
                    <a:pt x="9463" y="177"/>
                    <a:pt x="8543" y="1"/>
                    <a:pt x="7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2"/>
            <p:cNvSpPr/>
            <p:nvPr/>
          </p:nvSpPr>
          <p:spPr>
            <a:xfrm>
              <a:off x="-1926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2"/>
            <p:cNvSpPr/>
            <p:nvPr/>
          </p:nvSpPr>
          <p:spPr>
            <a:xfrm>
              <a:off x="5808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52"/>
            <p:cNvSpPr/>
            <p:nvPr/>
          </p:nvSpPr>
          <p:spPr>
            <a:xfrm>
              <a:off x="-53525" y="1142025"/>
              <a:ext cx="584700" cy="155900"/>
            </a:xfrm>
            <a:custGeom>
              <a:avLst/>
              <a:gdLst/>
              <a:ahLst/>
              <a:cxnLst/>
              <a:rect l="l" t="t" r="r" b="b"/>
              <a:pathLst>
                <a:path w="23388" h="6236" extrusionOk="0">
                  <a:moveTo>
                    <a:pt x="21077" y="206"/>
                  </a:moveTo>
                  <a:cubicBezTo>
                    <a:pt x="22237" y="206"/>
                    <a:pt x="23178" y="1146"/>
                    <a:pt x="23178" y="2311"/>
                  </a:cubicBezTo>
                  <a:lnTo>
                    <a:pt x="23178" y="6035"/>
                  </a:lnTo>
                  <a:lnTo>
                    <a:pt x="21896" y="6035"/>
                  </a:lnTo>
                  <a:lnTo>
                    <a:pt x="21896" y="2306"/>
                  </a:lnTo>
                  <a:cubicBezTo>
                    <a:pt x="21896" y="1853"/>
                    <a:pt x="21526" y="1483"/>
                    <a:pt x="21072" y="1483"/>
                  </a:cubicBezTo>
                  <a:lnTo>
                    <a:pt x="2306" y="1483"/>
                  </a:lnTo>
                  <a:cubicBezTo>
                    <a:pt x="1848" y="1483"/>
                    <a:pt x="1483" y="1853"/>
                    <a:pt x="1483" y="2311"/>
                  </a:cubicBezTo>
                  <a:lnTo>
                    <a:pt x="1483" y="6035"/>
                  </a:lnTo>
                  <a:lnTo>
                    <a:pt x="206" y="6035"/>
                  </a:lnTo>
                  <a:lnTo>
                    <a:pt x="206" y="2311"/>
                  </a:lnTo>
                  <a:cubicBezTo>
                    <a:pt x="206" y="1146"/>
                    <a:pt x="1146" y="206"/>
                    <a:pt x="2306" y="206"/>
                  </a:cubicBezTo>
                  <a:close/>
                  <a:moveTo>
                    <a:pt x="2306" y="1"/>
                  </a:moveTo>
                  <a:cubicBezTo>
                    <a:pt x="1034" y="6"/>
                    <a:pt x="6" y="1034"/>
                    <a:pt x="1" y="2306"/>
                  </a:cubicBezTo>
                  <a:lnTo>
                    <a:pt x="1" y="6235"/>
                  </a:lnTo>
                  <a:lnTo>
                    <a:pt x="1687" y="6235"/>
                  </a:lnTo>
                  <a:lnTo>
                    <a:pt x="1687" y="2306"/>
                  </a:lnTo>
                  <a:cubicBezTo>
                    <a:pt x="1687" y="1965"/>
                    <a:pt x="1965" y="1687"/>
                    <a:pt x="2306" y="1687"/>
                  </a:cubicBezTo>
                  <a:lnTo>
                    <a:pt x="21077" y="1687"/>
                  </a:lnTo>
                  <a:cubicBezTo>
                    <a:pt x="21418" y="1687"/>
                    <a:pt x="21696" y="1965"/>
                    <a:pt x="21696" y="2306"/>
                  </a:cubicBezTo>
                  <a:lnTo>
                    <a:pt x="21696" y="6235"/>
                  </a:lnTo>
                  <a:lnTo>
                    <a:pt x="23388" y="6235"/>
                  </a:lnTo>
                  <a:lnTo>
                    <a:pt x="23383" y="2311"/>
                  </a:lnTo>
                  <a:cubicBezTo>
                    <a:pt x="23378" y="1034"/>
                    <a:pt x="22349" y="1"/>
                    <a:pt x="21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5" name="Google Shape;2495;p52"/>
          <p:cNvGrpSpPr/>
          <p:nvPr/>
        </p:nvGrpSpPr>
        <p:grpSpPr>
          <a:xfrm>
            <a:off x="713214" y="2828122"/>
            <a:ext cx="393320" cy="492600"/>
            <a:chOff x="6005818" y="77914"/>
            <a:chExt cx="248544" cy="311280"/>
          </a:xfrm>
        </p:grpSpPr>
        <p:sp>
          <p:nvSpPr>
            <p:cNvPr id="2496" name="Google Shape;2496;p52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2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2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2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0" name="Google Shape;2500;p52"/>
          <p:cNvGrpSpPr/>
          <p:nvPr/>
        </p:nvGrpSpPr>
        <p:grpSpPr>
          <a:xfrm>
            <a:off x="8005983" y="3432271"/>
            <a:ext cx="483187" cy="450345"/>
            <a:chOff x="5467179" y="2412672"/>
            <a:chExt cx="305332" cy="284578"/>
          </a:xfrm>
        </p:grpSpPr>
        <p:sp>
          <p:nvSpPr>
            <p:cNvPr id="2501" name="Google Shape;2501;p5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5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5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5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5" name="Google Shape;2505;p52"/>
          <p:cNvGrpSpPr/>
          <p:nvPr/>
        </p:nvGrpSpPr>
        <p:grpSpPr>
          <a:xfrm rot="-1531919">
            <a:off x="6554859" y="865212"/>
            <a:ext cx="364909" cy="496355"/>
            <a:chOff x="6048053" y="559915"/>
            <a:chExt cx="230584" cy="313643"/>
          </a:xfrm>
        </p:grpSpPr>
        <p:sp>
          <p:nvSpPr>
            <p:cNvPr id="2506" name="Google Shape;2506;p5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5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0" name="Google Shape;2510;p52"/>
          <p:cNvGrpSpPr/>
          <p:nvPr/>
        </p:nvGrpSpPr>
        <p:grpSpPr>
          <a:xfrm rot="-3666915">
            <a:off x="1127553" y="604052"/>
            <a:ext cx="1506235" cy="1759266"/>
            <a:chOff x="7547515" y="1501692"/>
            <a:chExt cx="1328682" cy="1551886"/>
          </a:xfrm>
        </p:grpSpPr>
        <p:sp>
          <p:nvSpPr>
            <p:cNvPr id="2511" name="Google Shape;2511;p52"/>
            <p:cNvSpPr/>
            <p:nvPr/>
          </p:nvSpPr>
          <p:spPr>
            <a:xfrm rot="860262">
              <a:off x="8547373" y="197559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4" y="2722"/>
                    <a:pt x="1190" y="3167"/>
                    <a:pt x="2007" y="3167"/>
                  </a:cubicBezTo>
                  <a:cubicBezTo>
                    <a:pt x="2335" y="3167"/>
                    <a:pt x="2668" y="3095"/>
                    <a:pt x="2983" y="2944"/>
                  </a:cubicBezTo>
                  <a:cubicBezTo>
                    <a:pt x="4085" y="2423"/>
                    <a:pt x="4572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52"/>
            <p:cNvSpPr/>
            <p:nvPr/>
          </p:nvSpPr>
          <p:spPr>
            <a:xfrm rot="860262">
              <a:off x="8539276" y="1929837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601" y="0"/>
                  </a:moveTo>
                  <a:cubicBezTo>
                    <a:pt x="2274" y="0"/>
                    <a:pt x="1943" y="71"/>
                    <a:pt x="1629" y="221"/>
                  </a:cubicBezTo>
                  <a:cubicBezTo>
                    <a:pt x="469" y="776"/>
                    <a:pt x="1" y="2180"/>
                    <a:pt x="595" y="3316"/>
                  </a:cubicBezTo>
                  <a:lnTo>
                    <a:pt x="4680" y="1366"/>
                  </a:lnTo>
                  <a:cubicBezTo>
                    <a:pt x="4311" y="507"/>
                    <a:pt x="3474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52"/>
            <p:cNvSpPr/>
            <p:nvPr/>
          </p:nvSpPr>
          <p:spPr>
            <a:xfrm rot="860262">
              <a:off x="8418136" y="2163370"/>
              <a:ext cx="143472" cy="99556"/>
            </a:xfrm>
            <a:custGeom>
              <a:avLst/>
              <a:gdLst/>
              <a:ahLst/>
              <a:cxnLst/>
              <a:rect l="l" t="t" r="r" b="b"/>
              <a:pathLst>
                <a:path w="4577" h="3176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1" y="2727"/>
                    <a:pt x="1190" y="3175"/>
                    <a:pt x="2010" y="3175"/>
                  </a:cubicBezTo>
                  <a:cubicBezTo>
                    <a:pt x="2337" y="3175"/>
                    <a:pt x="2669" y="3104"/>
                    <a:pt x="2983" y="2954"/>
                  </a:cubicBezTo>
                  <a:cubicBezTo>
                    <a:pt x="4090" y="2428"/>
                    <a:pt x="4577" y="1116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52"/>
            <p:cNvSpPr/>
            <p:nvPr/>
          </p:nvSpPr>
          <p:spPr>
            <a:xfrm rot="860262">
              <a:off x="8410200" y="2117864"/>
              <a:ext cx="146544" cy="103694"/>
            </a:xfrm>
            <a:custGeom>
              <a:avLst/>
              <a:gdLst/>
              <a:ahLst/>
              <a:cxnLst/>
              <a:rect l="l" t="t" r="r" b="b"/>
              <a:pathLst>
                <a:path w="4675" h="3308" extrusionOk="0">
                  <a:moveTo>
                    <a:pt x="2598" y="1"/>
                  </a:moveTo>
                  <a:cubicBezTo>
                    <a:pt x="2271" y="1"/>
                    <a:pt x="1939" y="72"/>
                    <a:pt x="1623" y="222"/>
                  </a:cubicBezTo>
                  <a:cubicBezTo>
                    <a:pt x="473" y="773"/>
                    <a:pt x="0" y="2167"/>
                    <a:pt x="590" y="3308"/>
                  </a:cubicBezTo>
                  <a:lnTo>
                    <a:pt x="4675" y="1358"/>
                  </a:lnTo>
                  <a:cubicBezTo>
                    <a:pt x="4299" y="504"/>
                    <a:pt x="3468" y="1"/>
                    <a:pt x="2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52"/>
            <p:cNvSpPr/>
            <p:nvPr/>
          </p:nvSpPr>
          <p:spPr>
            <a:xfrm rot="860262">
              <a:off x="8288727" y="2350988"/>
              <a:ext cx="143974" cy="100026"/>
            </a:xfrm>
            <a:custGeom>
              <a:avLst/>
              <a:gdLst/>
              <a:ahLst/>
              <a:cxnLst/>
              <a:rect l="l" t="t" r="r" b="b"/>
              <a:pathLst>
                <a:path w="4593" h="3191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399" y="2735"/>
                    <a:pt x="1195" y="3191"/>
                    <a:pt x="2022" y="3191"/>
                  </a:cubicBezTo>
                  <a:cubicBezTo>
                    <a:pt x="2350" y="3191"/>
                    <a:pt x="2683" y="3119"/>
                    <a:pt x="2999" y="2969"/>
                  </a:cubicBezTo>
                  <a:cubicBezTo>
                    <a:pt x="4105" y="2442"/>
                    <a:pt x="4593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2"/>
            <p:cNvSpPr/>
            <p:nvPr/>
          </p:nvSpPr>
          <p:spPr>
            <a:xfrm rot="860262">
              <a:off x="8281254" y="2306002"/>
              <a:ext cx="146262" cy="103192"/>
            </a:xfrm>
            <a:custGeom>
              <a:avLst/>
              <a:gdLst/>
              <a:ahLst/>
              <a:cxnLst/>
              <a:rect l="l" t="t" r="r" b="b"/>
              <a:pathLst>
                <a:path w="4666" h="3292" extrusionOk="0">
                  <a:moveTo>
                    <a:pt x="2599" y="1"/>
                  </a:moveTo>
                  <a:cubicBezTo>
                    <a:pt x="2272" y="1"/>
                    <a:pt x="1939" y="71"/>
                    <a:pt x="1624" y="221"/>
                  </a:cubicBezTo>
                  <a:cubicBezTo>
                    <a:pt x="474" y="767"/>
                    <a:pt x="1" y="2156"/>
                    <a:pt x="576" y="3292"/>
                  </a:cubicBezTo>
                  <a:lnTo>
                    <a:pt x="4665" y="1342"/>
                  </a:lnTo>
                  <a:cubicBezTo>
                    <a:pt x="4291" y="497"/>
                    <a:pt x="3464" y="1"/>
                    <a:pt x="2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2"/>
            <p:cNvSpPr/>
            <p:nvPr/>
          </p:nvSpPr>
          <p:spPr>
            <a:xfrm rot="860262">
              <a:off x="8159631" y="2538546"/>
              <a:ext cx="143504" cy="99556"/>
            </a:xfrm>
            <a:custGeom>
              <a:avLst/>
              <a:gdLst/>
              <a:ahLst/>
              <a:cxnLst/>
              <a:rect l="l" t="t" r="r" b="b"/>
              <a:pathLst>
                <a:path w="4578" h="3176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401" y="2727"/>
                    <a:pt x="1191" y="3175"/>
                    <a:pt x="2013" y="3175"/>
                  </a:cubicBezTo>
                  <a:cubicBezTo>
                    <a:pt x="2340" y="3175"/>
                    <a:pt x="2673" y="3104"/>
                    <a:pt x="2989" y="2954"/>
                  </a:cubicBezTo>
                  <a:cubicBezTo>
                    <a:pt x="4090" y="2428"/>
                    <a:pt x="4578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2"/>
            <p:cNvSpPr/>
            <p:nvPr/>
          </p:nvSpPr>
          <p:spPr>
            <a:xfrm rot="860262">
              <a:off x="8151700" y="2492966"/>
              <a:ext cx="146732" cy="103819"/>
            </a:xfrm>
            <a:custGeom>
              <a:avLst/>
              <a:gdLst/>
              <a:ahLst/>
              <a:cxnLst/>
              <a:rect l="l" t="t" r="r" b="b"/>
              <a:pathLst>
                <a:path w="4681" h="3312" extrusionOk="0">
                  <a:moveTo>
                    <a:pt x="2598" y="0"/>
                  </a:moveTo>
                  <a:cubicBezTo>
                    <a:pt x="2272" y="0"/>
                    <a:pt x="1940" y="71"/>
                    <a:pt x="1624" y="221"/>
                  </a:cubicBezTo>
                  <a:cubicBezTo>
                    <a:pt x="469" y="776"/>
                    <a:pt x="1" y="2175"/>
                    <a:pt x="591" y="3311"/>
                  </a:cubicBezTo>
                  <a:lnTo>
                    <a:pt x="4680" y="1361"/>
                  </a:lnTo>
                  <a:cubicBezTo>
                    <a:pt x="4304" y="506"/>
                    <a:pt x="3471" y="0"/>
                    <a:pt x="2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2"/>
            <p:cNvSpPr/>
            <p:nvPr/>
          </p:nvSpPr>
          <p:spPr>
            <a:xfrm rot="860262">
              <a:off x="8030455" y="2726153"/>
              <a:ext cx="143504" cy="99681"/>
            </a:xfrm>
            <a:custGeom>
              <a:avLst/>
              <a:gdLst/>
              <a:ahLst/>
              <a:cxnLst/>
              <a:rect l="l" t="t" r="r" b="b"/>
              <a:pathLst>
                <a:path w="4578" h="3180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2" y="2729"/>
                    <a:pt x="1193" y="3180"/>
                    <a:pt x="2016" y="3180"/>
                  </a:cubicBezTo>
                  <a:cubicBezTo>
                    <a:pt x="2343" y="3180"/>
                    <a:pt x="2674" y="3109"/>
                    <a:pt x="2988" y="2959"/>
                  </a:cubicBezTo>
                  <a:cubicBezTo>
                    <a:pt x="4090" y="2433"/>
                    <a:pt x="4577" y="1122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2"/>
            <p:cNvSpPr/>
            <p:nvPr/>
          </p:nvSpPr>
          <p:spPr>
            <a:xfrm rot="860262">
              <a:off x="8022394" y="2680474"/>
              <a:ext cx="146732" cy="103882"/>
            </a:xfrm>
            <a:custGeom>
              <a:avLst/>
              <a:gdLst/>
              <a:ahLst/>
              <a:cxnLst/>
              <a:rect l="l" t="t" r="r" b="b"/>
              <a:pathLst>
                <a:path w="4681" h="3314" extrusionOk="0">
                  <a:moveTo>
                    <a:pt x="2603" y="0"/>
                  </a:moveTo>
                  <a:cubicBezTo>
                    <a:pt x="2276" y="0"/>
                    <a:pt x="1944" y="71"/>
                    <a:pt x="1629" y="223"/>
                  </a:cubicBezTo>
                  <a:cubicBezTo>
                    <a:pt x="469" y="774"/>
                    <a:pt x="1" y="2177"/>
                    <a:pt x="595" y="3313"/>
                  </a:cubicBezTo>
                  <a:lnTo>
                    <a:pt x="4680" y="1363"/>
                  </a:lnTo>
                  <a:cubicBezTo>
                    <a:pt x="4311" y="509"/>
                    <a:pt x="3476" y="0"/>
                    <a:pt x="2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2"/>
            <p:cNvSpPr/>
            <p:nvPr/>
          </p:nvSpPr>
          <p:spPr>
            <a:xfrm rot="860262">
              <a:off x="8255893" y="1774965"/>
              <a:ext cx="143660" cy="99838"/>
            </a:xfrm>
            <a:custGeom>
              <a:avLst/>
              <a:gdLst/>
              <a:ahLst/>
              <a:cxnLst/>
              <a:rect l="l" t="t" r="r" b="b"/>
              <a:pathLst>
                <a:path w="4583" h="3185" extrusionOk="0">
                  <a:moveTo>
                    <a:pt x="4090" y="1"/>
                  </a:moveTo>
                  <a:lnTo>
                    <a:pt x="1" y="1950"/>
                  </a:lnTo>
                  <a:cubicBezTo>
                    <a:pt x="402" y="2733"/>
                    <a:pt x="1196" y="3185"/>
                    <a:pt x="2021" y="3185"/>
                  </a:cubicBezTo>
                  <a:cubicBezTo>
                    <a:pt x="2348" y="3185"/>
                    <a:pt x="2679" y="3114"/>
                    <a:pt x="2993" y="2964"/>
                  </a:cubicBezTo>
                  <a:cubicBezTo>
                    <a:pt x="4100" y="2433"/>
                    <a:pt x="4582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2"/>
            <p:cNvSpPr/>
            <p:nvPr/>
          </p:nvSpPr>
          <p:spPr>
            <a:xfrm rot="860262">
              <a:off x="8126758" y="1962557"/>
              <a:ext cx="143504" cy="99650"/>
            </a:xfrm>
            <a:custGeom>
              <a:avLst/>
              <a:gdLst/>
              <a:ahLst/>
              <a:cxnLst/>
              <a:rect l="l" t="t" r="r" b="b"/>
              <a:pathLst>
                <a:path w="4578" h="3179" extrusionOk="0">
                  <a:moveTo>
                    <a:pt x="4085" y="1"/>
                  </a:moveTo>
                  <a:lnTo>
                    <a:pt x="0" y="1951"/>
                  </a:lnTo>
                  <a:cubicBezTo>
                    <a:pt x="401" y="2727"/>
                    <a:pt x="1190" y="3178"/>
                    <a:pt x="2011" y="3178"/>
                  </a:cubicBezTo>
                  <a:cubicBezTo>
                    <a:pt x="2339" y="3178"/>
                    <a:pt x="2673" y="3106"/>
                    <a:pt x="2988" y="2955"/>
                  </a:cubicBezTo>
                  <a:cubicBezTo>
                    <a:pt x="4090" y="2428"/>
                    <a:pt x="4577" y="1122"/>
                    <a:pt x="4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2"/>
            <p:cNvSpPr/>
            <p:nvPr/>
          </p:nvSpPr>
          <p:spPr>
            <a:xfrm rot="860262">
              <a:off x="8118806" y="1917233"/>
              <a:ext cx="146544" cy="103537"/>
            </a:xfrm>
            <a:custGeom>
              <a:avLst/>
              <a:gdLst/>
              <a:ahLst/>
              <a:cxnLst/>
              <a:rect l="l" t="t" r="r" b="b"/>
              <a:pathLst>
                <a:path w="4675" h="3303" extrusionOk="0">
                  <a:moveTo>
                    <a:pt x="2601" y="0"/>
                  </a:moveTo>
                  <a:cubicBezTo>
                    <a:pt x="2275" y="0"/>
                    <a:pt x="1943" y="71"/>
                    <a:pt x="1629" y="222"/>
                  </a:cubicBezTo>
                  <a:cubicBezTo>
                    <a:pt x="473" y="773"/>
                    <a:pt x="1" y="2167"/>
                    <a:pt x="590" y="3303"/>
                  </a:cubicBezTo>
                  <a:lnTo>
                    <a:pt x="4675" y="1353"/>
                  </a:lnTo>
                  <a:cubicBezTo>
                    <a:pt x="4300" y="503"/>
                    <a:pt x="3469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52"/>
            <p:cNvSpPr/>
            <p:nvPr/>
          </p:nvSpPr>
          <p:spPr>
            <a:xfrm rot="860262">
              <a:off x="7997398" y="2150314"/>
              <a:ext cx="143786" cy="99681"/>
            </a:xfrm>
            <a:custGeom>
              <a:avLst/>
              <a:gdLst/>
              <a:ahLst/>
              <a:cxnLst/>
              <a:rect l="l" t="t" r="r" b="b"/>
              <a:pathLst>
                <a:path w="4587" h="3180" extrusionOk="0">
                  <a:moveTo>
                    <a:pt x="4090" y="1"/>
                  </a:moveTo>
                  <a:lnTo>
                    <a:pt x="0" y="1951"/>
                  </a:lnTo>
                  <a:cubicBezTo>
                    <a:pt x="402" y="2729"/>
                    <a:pt x="1195" y="3180"/>
                    <a:pt x="2020" y="3180"/>
                  </a:cubicBezTo>
                  <a:cubicBezTo>
                    <a:pt x="2347" y="3180"/>
                    <a:pt x="2679" y="3109"/>
                    <a:pt x="2993" y="2960"/>
                  </a:cubicBezTo>
                  <a:cubicBezTo>
                    <a:pt x="4099" y="2433"/>
                    <a:pt x="4587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52"/>
            <p:cNvSpPr/>
            <p:nvPr/>
          </p:nvSpPr>
          <p:spPr>
            <a:xfrm rot="860262">
              <a:off x="7989765" y="2104971"/>
              <a:ext cx="146544" cy="103600"/>
            </a:xfrm>
            <a:custGeom>
              <a:avLst/>
              <a:gdLst/>
              <a:ahLst/>
              <a:cxnLst/>
              <a:rect l="l" t="t" r="r" b="b"/>
              <a:pathLst>
                <a:path w="4675" h="3305" extrusionOk="0">
                  <a:moveTo>
                    <a:pt x="2594" y="0"/>
                  </a:moveTo>
                  <a:cubicBezTo>
                    <a:pt x="2268" y="0"/>
                    <a:pt x="1938" y="71"/>
                    <a:pt x="1623" y="219"/>
                  </a:cubicBezTo>
                  <a:cubicBezTo>
                    <a:pt x="468" y="770"/>
                    <a:pt x="0" y="2164"/>
                    <a:pt x="585" y="3305"/>
                  </a:cubicBezTo>
                  <a:lnTo>
                    <a:pt x="4670" y="1355"/>
                  </a:lnTo>
                  <a:lnTo>
                    <a:pt x="4675" y="1355"/>
                  </a:lnTo>
                  <a:cubicBezTo>
                    <a:pt x="4298" y="503"/>
                    <a:pt x="3465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52"/>
            <p:cNvSpPr/>
            <p:nvPr/>
          </p:nvSpPr>
          <p:spPr>
            <a:xfrm rot="860262">
              <a:off x="7868263" y="233786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90" y="1"/>
                  </a:moveTo>
                  <a:lnTo>
                    <a:pt x="1" y="1951"/>
                  </a:lnTo>
                  <a:cubicBezTo>
                    <a:pt x="405" y="2720"/>
                    <a:pt x="1192" y="3167"/>
                    <a:pt x="2011" y="3167"/>
                  </a:cubicBezTo>
                  <a:cubicBezTo>
                    <a:pt x="2338" y="3167"/>
                    <a:pt x="2669" y="3095"/>
                    <a:pt x="2984" y="2945"/>
                  </a:cubicBezTo>
                  <a:cubicBezTo>
                    <a:pt x="4086" y="2419"/>
                    <a:pt x="4573" y="1117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2"/>
            <p:cNvSpPr/>
            <p:nvPr/>
          </p:nvSpPr>
          <p:spPr>
            <a:xfrm rot="860262">
              <a:off x="7860190" y="2292133"/>
              <a:ext cx="146858" cy="103976"/>
            </a:xfrm>
            <a:custGeom>
              <a:avLst/>
              <a:gdLst/>
              <a:ahLst/>
              <a:cxnLst/>
              <a:rect l="l" t="t" r="r" b="b"/>
              <a:pathLst>
                <a:path w="4685" h="3317" extrusionOk="0">
                  <a:moveTo>
                    <a:pt x="2603" y="1"/>
                  </a:moveTo>
                  <a:cubicBezTo>
                    <a:pt x="2276" y="1"/>
                    <a:pt x="1944" y="72"/>
                    <a:pt x="1628" y="221"/>
                  </a:cubicBezTo>
                  <a:cubicBezTo>
                    <a:pt x="468" y="772"/>
                    <a:pt x="0" y="2176"/>
                    <a:pt x="595" y="3317"/>
                  </a:cubicBezTo>
                  <a:lnTo>
                    <a:pt x="4684" y="1367"/>
                  </a:lnTo>
                  <a:cubicBezTo>
                    <a:pt x="4312" y="508"/>
                    <a:pt x="3477" y="1"/>
                    <a:pt x="2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2"/>
            <p:cNvSpPr/>
            <p:nvPr/>
          </p:nvSpPr>
          <p:spPr>
            <a:xfrm rot="860262">
              <a:off x="7739049" y="2525521"/>
              <a:ext cx="143504" cy="99619"/>
            </a:xfrm>
            <a:custGeom>
              <a:avLst/>
              <a:gdLst/>
              <a:ahLst/>
              <a:cxnLst/>
              <a:rect l="l" t="t" r="r" b="b"/>
              <a:pathLst>
                <a:path w="4578" h="3178" extrusionOk="0">
                  <a:moveTo>
                    <a:pt x="4085" y="0"/>
                  </a:moveTo>
                  <a:lnTo>
                    <a:pt x="1" y="1950"/>
                  </a:lnTo>
                  <a:cubicBezTo>
                    <a:pt x="401" y="2727"/>
                    <a:pt x="1190" y="3177"/>
                    <a:pt x="2012" y="3177"/>
                  </a:cubicBezTo>
                  <a:cubicBezTo>
                    <a:pt x="2340" y="3177"/>
                    <a:pt x="2673" y="3105"/>
                    <a:pt x="2989" y="2954"/>
                  </a:cubicBezTo>
                  <a:cubicBezTo>
                    <a:pt x="4090" y="2427"/>
                    <a:pt x="4578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2"/>
            <p:cNvSpPr/>
            <p:nvPr/>
          </p:nvSpPr>
          <p:spPr>
            <a:xfrm rot="860262">
              <a:off x="7731028" y="2479753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597" y="1"/>
                  </a:moveTo>
                  <a:cubicBezTo>
                    <a:pt x="2272" y="1"/>
                    <a:pt x="1941" y="71"/>
                    <a:pt x="1628" y="221"/>
                  </a:cubicBezTo>
                  <a:cubicBezTo>
                    <a:pt x="468" y="776"/>
                    <a:pt x="0" y="2180"/>
                    <a:pt x="595" y="3316"/>
                  </a:cubicBezTo>
                  <a:lnTo>
                    <a:pt x="4679" y="1366"/>
                  </a:lnTo>
                  <a:cubicBezTo>
                    <a:pt x="4310" y="510"/>
                    <a:pt x="3472" y="1"/>
                    <a:pt x="2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2"/>
            <p:cNvSpPr/>
            <p:nvPr/>
          </p:nvSpPr>
          <p:spPr>
            <a:xfrm rot="860262">
              <a:off x="8247864" y="1729196"/>
              <a:ext cx="146889" cy="103976"/>
            </a:xfrm>
            <a:custGeom>
              <a:avLst/>
              <a:gdLst/>
              <a:ahLst/>
              <a:cxnLst/>
              <a:rect l="l" t="t" r="r" b="b"/>
              <a:pathLst>
                <a:path w="4686" h="3317" extrusionOk="0">
                  <a:moveTo>
                    <a:pt x="2601" y="1"/>
                  </a:moveTo>
                  <a:cubicBezTo>
                    <a:pt x="2275" y="1"/>
                    <a:pt x="1943" y="71"/>
                    <a:pt x="1629" y="221"/>
                  </a:cubicBezTo>
                  <a:cubicBezTo>
                    <a:pt x="469" y="772"/>
                    <a:pt x="1" y="2176"/>
                    <a:pt x="596" y="3316"/>
                  </a:cubicBezTo>
                  <a:lnTo>
                    <a:pt x="4685" y="1367"/>
                  </a:lnTo>
                  <a:cubicBezTo>
                    <a:pt x="4312" y="508"/>
                    <a:pt x="3475" y="1"/>
                    <a:pt x="2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52"/>
            <p:cNvSpPr/>
            <p:nvPr/>
          </p:nvSpPr>
          <p:spPr>
            <a:xfrm rot="860262">
              <a:off x="8525739" y="1914655"/>
              <a:ext cx="185508" cy="177264"/>
            </a:xfrm>
            <a:custGeom>
              <a:avLst/>
              <a:gdLst/>
              <a:ahLst/>
              <a:cxnLst/>
              <a:rect l="l" t="t" r="r" b="b"/>
              <a:pathLst>
                <a:path w="5918" h="5655" extrusionOk="0">
                  <a:moveTo>
                    <a:pt x="2876" y="564"/>
                  </a:moveTo>
                  <a:cubicBezTo>
                    <a:pt x="3435" y="564"/>
                    <a:pt x="3985" y="770"/>
                    <a:pt x="4412" y="1163"/>
                  </a:cubicBezTo>
                  <a:cubicBezTo>
                    <a:pt x="5084" y="1787"/>
                    <a:pt x="5318" y="2752"/>
                    <a:pt x="5002" y="3610"/>
                  </a:cubicBezTo>
                  <a:cubicBezTo>
                    <a:pt x="4672" y="4530"/>
                    <a:pt x="3806" y="5100"/>
                    <a:pt x="2885" y="5100"/>
                  </a:cubicBezTo>
                  <a:cubicBezTo>
                    <a:pt x="2622" y="5100"/>
                    <a:pt x="2353" y="5054"/>
                    <a:pt x="2092" y="4955"/>
                  </a:cubicBezTo>
                  <a:cubicBezTo>
                    <a:pt x="1234" y="4638"/>
                    <a:pt x="649" y="3834"/>
                    <a:pt x="610" y="2917"/>
                  </a:cubicBezTo>
                  <a:cubicBezTo>
                    <a:pt x="576" y="2006"/>
                    <a:pt x="1092" y="1158"/>
                    <a:pt x="1926" y="773"/>
                  </a:cubicBezTo>
                  <a:cubicBezTo>
                    <a:pt x="2231" y="632"/>
                    <a:pt x="2555" y="564"/>
                    <a:pt x="2876" y="564"/>
                  </a:cubicBezTo>
                  <a:close/>
                  <a:moveTo>
                    <a:pt x="2872" y="1"/>
                  </a:moveTo>
                  <a:cubicBezTo>
                    <a:pt x="2471" y="1"/>
                    <a:pt x="2067" y="86"/>
                    <a:pt x="1687" y="261"/>
                  </a:cubicBezTo>
                  <a:cubicBezTo>
                    <a:pt x="649" y="743"/>
                    <a:pt x="1" y="1801"/>
                    <a:pt x="44" y="2942"/>
                  </a:cubicBezTo>
                  <a:cubicBezTo>
                    <a:pt x="93" y="4082"/>
                    <a:pt x="824" y="5086"/>
                    <a:pt x="1897" y="5481"/>
                  </a:cubicBezTo>
                  <a:cubicBezTo>
                    <a:pt x="2218" y="5599"/>
                    <a:pt x="2547" y="5654"/>
                    <a:pt x="2870" y="5654"/>
                  </a:cubicBezTo>
                  <a:cubicBezTo>
                    <a:pt x="4021" y="5654"/>
                    <a:pt x="5101" y="4946"/>
                    <a:pt x="5523" y="3805"/>
                  </a:cubicBezTo>
                  <a:cubicBezTo>
                    <a:pt x="5918" y="2732"/>
                    <a:pt x="5630" y="1528"/>
                    <a:pt x="4787" y="753"/>
                  </a:cubicBezTo>
                  <a:cubicBezTo>
                    <a:pt x="4255" y="258"/>
                    <a:pt x="3568" y="1"/>
                    <a:pt x="2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2"/>
            <p:cNvSpPr/>
            <p:nvPr/>
          </p:nvSpPr>
          <p:spPr>
            <a:xfrm rot="860262">
              <a:off x="8391049" y="2102239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3" y="555"/>
                  </a:moveTo>
                  <a:cubicBezTo>
                    <a:pt x="3306" y="555"/>
                    <a:pt x="3573" y="601"/>
                    <a:pt x="3832" y="697"/>
                  </a:cubicBezTo>
                  <a:lnTo>
                    <a:pt x="3832" y="702"/>
                  </a:lnTo>
                  <a:cubicBezTo>
                    <a:pt x="4407" y="911"/>
                    <a:pt x="4875" y="1350"/>
                    <a:pt x="5124" y="1915"/>
                  </a:cubicBezTo>
                  <a:cubicBezTo>
                    <a:pt x="5558" y="2905"/>
                    <a:pt x="5231" y="4065"/>
                    <a:pt x="4349" y="4684"/>
                  </a:cubicBezTo>
                  <a:cubicBezTo>
                    <a:pt x="3955" y="4962"/>
                    <a:pt x="3498" y="5099"/>
                    <a:pt x="3042" y="5099"/>
                  </a:cubicBezTo>
                  <a:cubicBezTo>
                    <a:pt x="2478" y="5099"/>
                    <a:pt x="1917" y="4889"/>
                    <a:pt x="1483" y="4479"/>
                  </a:cubicBezTo>
                  <a:cubicBezTo>
                    <a:pt x="698" y="3738"/>
                    <a:pt x="542" y="2544"/>
                    <a:pt x="1112" y="1628"/>
                  </a:cubicBezTo>
                  <a:cubicBezTo>
                    <a:pt x="1537" y="945"/>
                    <a:pt x="2275" y="555"/>
                    <a:pt x="3043" y="555"/>
                  </a:cubicBezTo>
                  <a:close/>
                  <a:moveTo>
                    <a:pt x="3047" y="1"/>
                  </a:moveTo>
                  <a:cubicBezTo>
                    <a:pt x="2271" y="1"/>
                    <a:pt x="1515" y="319"/>
                    <a:pt x="971" y="911"/>
                  </a:cubicBezTo>
                  <a:cubicBezTo>
                    <a:pt x="196" y="1750"/>
                    <a:pt x="1" y="2973"/>
                    <a:pt x="483" y="4011"/>
                  </a:cubicBezTo>
                  <a:cubicBezTo>
                    <a:pt x="946" y="5016"/>
                    <a:pt x="1952" y="5656"/>
                    <a:pt x="3050" y="5656"/>
                  </a:cubicBezTo>
                  <a:cubicBezTo>
                    <a:pt x="3087" y="5656"/>
                    <a:pt x="3123" y="5655"/>
                    <a:pt x="3159" y="5654"/>
                  </a:cubicBezTo>
                  <a:cubicBezTo>
                    <a:pt x="4305" y="5605"/>
                    <a:pt x="5304" y="4879"/>
                    <a:pt x="5704" y="3806"/>
                  </a:cubicBezTo>
                  <a:cubicBezTo>
                    <a:pt x="6240" y="2339"/>
                    <a:pt x="5489" y="716"/>
                    <a:pt x="4027" y="175"/>
                  </a:cubicBezTo>
                  <a:cubicBezTo>
                    <a:pt x="3707" y="58"/>
                    <a:pt x="3375" y="1"/>
                    <a:pt x="3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52"/>
            <p:cNvSpPr/>
            <p:nvPr/>
          </p:nvSpPr>
          <p:spPr>
            <a:xfrm rot="860262">
              <a:off x="8267239" y="2289945"/>
              <a:ext cx="185664" cy="177264"/>
            </a:xfrm>
            <a:custGeom>
              <a:avLst/>
              <a:gdLst/>
              <a:ahLst/>
              <a:cxnLst/>
              <a:rect l="l" t="t" r="r" b="b"/>
              <a:pathLst>
                <a:path w="5923" h="5655" extrusionOk="0">
                  <a:moveTo>
                    <a:pt x="2875" y="563"/>
                  </a:moveTo>
                  <a:cubicBezTo>
                    <a:pt x="3434" y="563"/>
                    <a:pt x="3984" y="769"/>
                    <a:pt x="4411" y="1165"/>
                  </a:cubicBezTo>
                  <a:cubicBezTo>
                    <a:pt x="5089" y="1784"/>
                    <a:pt x="5318" y="2749"/>
                    <a:pt x="5006" y="3612"/>
                  </a:cubicBezTo>
                  <a:cubicBezTo>
                    <a:pt x="4668" y="4531"/>
                    <a:pt x="3800" y="5098"/>
                    <a:pt x="2877" y="5098"/>
                  </a:cubicBezTo>
                  <a:cubicBezTo>
                    <a:pt x="2616" y="5098"/>
                    <a:pt x="2350" y="5053"/>
                    <a:pt x="2091" y="4957"/>
                  </a:cubicBezTo>
                  <a:cubicBezTo>
                    <a:pt x="1233" y="4640"/>
                    <a:pt x="648" y="3836"/>
                    <a:pt x="614" y="2919"/>
                  </a:cubicBezTo>
                  <a:cubicBezTo>
                    <a:pt x="575" y="2003"/>
                    <a:pt x="1097" y="1155"/>
                    <a:pt x="1926" y="770"/>
                  </a:cubicBezTo>
                  <a:cubicBezTo>
                    <a:pt x="2230" y="631"/>
                    <a:pt x="2554" y="563"/>
                    <a:pt x="2875" y="563"/>
                  </a:cubicBezTo>
                  <a:close/>
                  <a:moveTo>
                    <a:pt x="2873" y="1"/>
                  </a:moveTo>
                  <a:cubicBezTo>
                    <a:pt x="2471" y="1"/>
                    <a:pt x="2066" y="87"/>
                    <a:pt x="1687" y="263"/>
                  </a:cubicBezTo>
                  <a:cubicBezTo>
                    <a:pt x="648" y="741"/>
                    <a:pt x="0" y="1798"/>
                    <a:pt x="49" y="2944"/>
                  </a:cubicBezTo>
                  <a:cubicBezTo>
                    <a:pt x="93" y="4084"/>
                    <a:pt x="824" y="5089"/>
                    <a:pt x="1896" y="5483"/>
                  </a:cubicBezTo>
                  <a:lnTo>
                    <a:pt x="1901" y="5483"/>
                  </a:lnTo>
                  <a:cubicBezTo>
                    <a:pt x="2220" y="5599"/>
                    <a:pt x="2546" y="5654"/>
                    <a:pt x="2866" y="5654"/>
                  </a:cubicBezTo>
                  <a:cubicBezTo>
                    <a:pt x="4018" y="5654"/>
                    <a:pt x="5101" y="4946"/>
                    <a:pt x="5528" y="3807"/>
                  </a:cubicBezTo>
                  <a:cubicBezTo>
                    <a:pt x="5922" y="2729"/>
                    <a:pt x="5630" y="1525"/>
                    <a:pt x="4792" y="750"/>
                  </a:cubicBezTo>
                  <a:cubicBezTo>
                    <a:pt x="4257" y="259"/>
                    <a:pt x="3569" y="1"/>
                    <a:pt x="2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52"/>
            <p:cNvSpPr/>
            <p:nvPr/>
          </p:nvSpPr>
          <p:spPr>
            <a:xfrm rot="860262">
              <a:off x="8128277" y="2476384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195" y="561"/>
                  </a:moveTo>
                  <a:cubicBezTo>
                    <a:pt x="3734" y="561"/>
                    <a:pt x="4271" y="752"/>
                    <a:pt x="4699" y="1129"/>
                  </a:cubicBezTo>
                  <a:cubicBezTo>
                    <a:pt x="5518" y="1855"/>
                    <a:pt x="5703" y="3054"/>
                    <a:pt x="5142" y="3995"/>
                  </a:cubicBezTo>
                  <a:cubicBezTo>
                    <a:pt x="4722" y="4696"/>
                    <a:pt x="3971" y="5099"/>
                    <a:pt x="3190" y="5099"/>
                  </a:cubicBezTo>
                  <a:cubicBezTo>
                    <a:pt x="2929" y="5099"/>
                    <a:pt x="2665" y="5054"/>
                    <a:pt x="2408" y="4960"/>
                  </a:cubicBezTo>
                  <a:lnTo>
                    <a:pt x="2408" y="4955"/>
                  </a:lnTo>
                  <a:cubicBezTo>
                    <a:pt x="1877" y="4760"/>
                    <a:pt x="1438" y="4375"/>
                    <a:pt x="1180" y="3873"/>
                  </a:cubicBezTo>
                  <a:cubicBezTo>
                    <a:pt x="678" y="2898"/>
                    <a:pt x="941" y="1709"/>
                    <a:pt x="1799" y="1041"/>
                  </a:cubicBezTo>
                  <a:cubicBezTo>
                    <a:pt x="2211" y="720"/>
                    <a:pt x="2703" y="561"/>
                    <a:pt x="3195" y="561"/>
                  </a:cubicBezTo>
                  <a:close/>
                  <a:moveTo>
                    <a:pt x="3197" y="0"/>
                  </a:moveTo>
                  <a:cubicBezTo>
                    <a:pt x="3156" y="0"/>
                    <a:pt x="3116" y="1"/>
                    <a:pt x="3076" y="3"/>
                  </a:cubicBezTo>
                  <a:cubicBezTo>
                    <a:pt x="1935" y="47"/>
                    <a:pt x="931" y="778"/>
                    <a:pt x="536" y="1850"/>
                  </a:cubicBezTo>
                  <a:cubicBezTo>
                    <a:pt x="0" y="3317"/>
                    <a:pt x="751" y="4940"/>
                    <a:pt x="2213" y="5481"/>
                  </a:cubicBezTo>
                  <a:cubicBezTo>
                    <a:pt x="2532" y="5598"/>
                    <a:pt x="2862" y="5655"/>
                    <a:pt x="3189" y="5655"/>
                  </a:cubicBezTo>
                  <a:cubicBezTo>
                    <a:pt x="3966" y="5655"/>
                    <a:pt x="4724" y="5335"/>
                    <a:pt x="5269" y="4745"/>
                  </a:cubicBezTo>
                  <a:cubicBezTo>
                    <a:pt x="6044" y="3902"/>
                    <a:pt x="6239" y="2679"/>
                    <a:pt x="5757" y="1641"/>
                  </a:cubicBezTo>
                  <a:cubicBezTo>
                    <a:pt x="5296" y="639"/>
                    <a:pt x="4295" y="0"/>
                    <a:pt x="3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52"/>
            <p:cNvSpPr/>
            <p:nvPr/>
          </p:nvSpPr>
          <p:spPr>
            <a:xfrm rot="860262">
              <a:off x="8003525" y="2665198"/>
              <a:ext cx="195444" cy="177326"/>
            </a:xfrm>
            <a:custGeom>
              <a:avLst/>
              <a:gdLst/>
              <a:ahLst/>
              <a:cxnLst/>
              <a:rect l="l" t="t" r="r" b="b"/>
              <a:pathLst>
                <a:path w="6235" h="5657" extrusionOk="0">
                  <a:moveTo>
                    <a:pt x="3033" y="561"/>
                  </a:moveTo>
                  <a:cubicBezTo>
                    <a:pt x="3143" y="561"/>
                    <a:pt x="3253" y="569"/>
                    <a:pt x="3363" y="585"/>
                  </a:cubicBezTo>
                  <a:cubicBezTo>
                    <a:pt x="4426" y="736"/>
                    <a:pt x="5230" y="1613"/>
                    <a:pt x="5298" y="2681"/>
                  </a:cubicBezTo>
                  <a:cubicBezTo>
                    <a:pt x="5367" y="3748"/>
                    <a:pt x="4679" y="4718"/>
                    <a:pt x="3646" y="5006"/>
                  </a:cubicBezTo>
                  <a:cubicBezTo>
                    <a:pt x="3444" y="5062"/>
                    <a:pt x="3241" y="5089"/>
                    <a:pt x="3040" y="5089"/>
                  </a:cubicBezTo>
                  <a:cubicBezTo>
                    <a:pt x="2211" y="5089"/>
                    <a:pt x="1429" y="4630"/>
                    <a:pt x="1029" y="3865"/>
                  </a:cubicBezTo>
                  <a:cubicBezTo>
                    <a:pt x="736" y="3305"/>
                    <a:pt x="697" y="2642"/>
                    <a:pt x="916" y="2042"/>
                  </a:cubicBezTo>
                  <a:lnTo>
                    <a:pt x="912" y="2042"/>
                  </a:lnTo>
                  <a:cubicBezTo>
                    <a:pt x="1243" y="1143"/>
                    <a:pt x="2099" y="561"/>
                    <a:pt x="3033" y="561"/>
                  </a:cubicBezTo>
                  <a:close/>
                  <a:moveTo>
                    <a:pt x="3043" y="1"/>
                  </a:moveTo>
                  <a:cubicBezTo>
                    <a:pt x="2268" y="1"/>
                    <a:pt x="1510" y="319"/>
                    <a:pt x="965" y="911"/>
                  </a:cubicBezTo>
                  <a:cubicBezTo>
                    <a:pt x="190" y="1750"/>
                    <a:pt x="0" y="2973"/>
                    <a:pt x="478" y="4011"/>
                  </a:cubicBezTo>
                  <a:cubicBezTo>
                    <a:pt x="940" y="5017"/>
                    <a:pt x="1946" y="5656"/>
                    <a:pt x="3049" y="5656"/>
                  </a:cubicBezTo>
                  <a:cubicBezTo>
                    <a:pt x="3086" y="5656"/>
                    <a:pt x="3122" y="5655"/>
                    <a:pt x="3159" y="5654"/>
                  </a:cubicBezTo>
                  <a:cubicBezTo>
                    <a:pt x="4299" y="5605"/>
                    <a:pt x="5303" y="4879"/>
                    <a:pt x="5698" y="3802"/>
                  </a:cubicBezTo>
                  <a:cubicBezTo>
                    <a:pt x="6234" y="2340"/>
                    <a:pt x="5484" y="716"/>
                    <a:pt x="4021" y="175"/>
                  </a:cubicBezTo>
                  <a:cubicBezTo>
                    <a:pt x="3702" y="58"/>
                    <a:pt x="3371" y="1"/>
                    <a:pt x="30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52"/>
            <p:cNvSpPr/>
            <p:nvPr/>
          </p:nvSpPr>
          <p:spPr>
            <a:xfrm rot="860262">
              <a:off x="7712132" y="2463286"/>
              <a:ext cx="185664" cy="177232"/>
            </a:xfrm>
            <a:custGeom>
              <a:avLst/>
              <a:gdLst/>
              <a:ahLst/>
              <a:cxnLst/>
              <a:rect l="l" t="t" r="r" b="b"/>
              <a:pathLst>
                <a:path w="5923" h="5654" extrusionOk="0">
                  <a:moveTo>
                    <a:pt x="3058" y="561"/>
                  </a:moveTo>
                  <a:cubicBezTo>
                    <a:pt x="4614" y="561"/>
                    <a:pt x="5725" y="2123"/>
                    <a:pt x="5177" y="3612"/>
                  </a:cubicBezTo>
                  <a:lnTo>
                    <a:pt x="5172" y="3612"/>
                  </a:lnTo>
                  <a:cubicBezTo>
                    <a:pt x="4860" y="4456"/>
                    <a:pt x="4085" y="5031"/>
                    <a:pt x="3188" y="5089"/>
                  </a:cubicBezTo>
                  <a:cubicBezTo>
                    <a:pt x="3143" y="5092"/>
                    <a:pt x="3097" y="5093"/>
                    <a:pt x="3052" y="5093"/>
                  </a:cubicBezTo>
                  <a:cubicBezTo>
                    <a:pt x="2207" y="5093"/>
                    <a:pt x="1427" y="4624"/>
                    <a:pt x="1034" y="3866"/>
                  </a:cubicBezTo>
                  <a:cubicBezTo>
                    <a:pt x="283" y="2413"/>
                    <a:pt x="1278" y="668"/>
                    <a:pt x="2910" y="566"/>
                  </a:cubicBezTo>
                  <a:cubicBezTo>
                    <a:pt x="2960" y="563"/>
                    <a:pt x="3009" y="561"/>
                    <a:pt x="3058" y="561"/>
                  </a:cubicBezTo>
                  <a:close/>
                  <a:moveTo>
                    <a:pt x="3048" y="0"/>
                  </a:moveTo>
                  <a:cubicBezTo>
                    <a:pt x="1897" y="0"/>
                    <a:pt x="818" y="709"/>
                    <a:pt x="400" y="1853"/>
                  </a:cubicBezTo>
                  <a:cubicBezTo>
                    <a:pt x="0" y="2925"/>
                    <a:pt x="293" y="4129"/>
                    <a:pt x="1131" y="4904"/>
                  </a:cubicBezTo>
                  <a:cubicBezTo>
                    <a:pt x="1666" y="5396"/>
                    <a:pt x="2354" y="5654"/>
                    <a:pt x="3050" y="5654"/>
                  </a:cubicBezTo>
                  <a:cubicBezTo>
                    <a:pt x="3452" y="5654"/>
                    <a:pt x="3856" y="5568"/>
                    <a:pt x="4236" y="5391"/>
                  </a:cubicBezTo>
                  <a:cubicBezTo>
                    <a:pt x="5274" y="4914"/>
                    <a:pt x="5923" y="3856"/>
                    <a:pt x="5874" y="2715"/>
                  </a:cubicBezTo>
                  <a:cubicBezTo>
                    <a:pt x="5830" y="1570"/>
                    <a:pt x="5099" y="566"/>
                    <a:pt x="4027" y="176"/>
                  </a:cubicBezTo>
                  <a:cubicBezTo>
                    <a:pt x="3703" y="57"/>
                    <a:pt x="3373" y="0"/>
                    <a:pt x="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52"/>
            <p:cNvSpPr/>
            <p:nvPr/>
          </p:nvSpPr>
          <p:spPr>
            <a:xfrm rot="860262">
              <a:off x="7841340" y="2276765"/>
              <a:ext cx="195601" cy="177201"/>
            </a:xfrm>
            <a:custGeom>
              <a:avLst/>
              <a:gdLst/>
              <a:ahLst/>
              <a:cxnLst/>
              <a:rect l="l" t="t" r="r" b="b"/>
              <a:pathLst>
                <a:path w="6240" h="5653" extrusionOk="0">
                  <a:moveTo>
                    <a:pt x="3049" y="560"/>
                  </a:moveTo>
                  <a:cubicBezTo>
                    <a:pt x="3588" y="560"/>
                    <a:pt x="4125" y="750"/>
                    <a:pt x="4553" y="1127"/>
                  </a:cubicBezTo>
                  <a:cubicBezTo>
                    <a:pt x="5372" y="1854"/>
                    <a:pt x="5557" y="3058"/>
                    <a:pt x="4997" y="3994"/>
                  </a:cubicBezTo>
                  <a:cubicBezTo>
                    <a:pt x="4577" y="4694"/>
                    <a:pt x="3827" y="5100"/>
                    <a:pt x="3046" y="5100"/>
                  </a:cubicBezTo>
                  <a:cubicBezTo>
                    <a:pt x="2785" y="5100"/>
                    <a:pt x="2519" y="5054"/>
                    <a:pt x="2262" y="4959"/>
                  </a:cubicBezTo>
                  <a:cubicBezTo>
                    <a:pt x="1731" y="4764"/>
                    <a:pt x="1292" y="4374"/>
                    <a:pt x="1034" y="3872"/>
                  </a:cubicBezTo>
                  <a:cubicBezTo>
                    <a:pt x="532" y="2902"/>
                    <a:pt x="795" y="1712"/>
                    <a:pt x="1653" y="1040"/>
                  </a:cubicBezTo>
                  <a:cubicBezTo>
                    <a:pt x="2065" y="719"/>
                    <a:pt x="2558" y="560"/>
                    <a:pt x="3049" y="560"/>
                  </a:cubicBezTo>
                  <a:close/>
                  <a:moveTo>
                    <a:pt x="3044" y="0"/>
                  </a:moveTo>
                  <a:cubicBezTo>
                    <a:pt x="2270" y="0"/>
                    <a:pt x="1515" y="320"/>
                    <a:pt x="971" y="908"/>
                  </a:cubicBezTo>
                  <a:cubicBezTo>
                    <a:pt x="196" y="1746"/>
                    <a:pt x="1" y="2970"/>
                    <a:pt x="478" y="4008"/>
                  </a:cubicBezTo>
                  <a:cubicBezTo>
                    <a:pt x="941" y="5013"/>
                    <a:pt x="1947" y="5653"/>
                    <a:pt x="3050" y="5653"/>
                  </a:cubicBezTo>
                  <a:cubicBezTo>
                    <a:pt x="3086" y="5653"/>
                    <a:pt x="3123" y="5652"/>
                    <a:pt x="3159" y="5651"/>
                  </a:cubicBezTo>
                  <a:cubicBezTo>
                    <a:pt x="4300" y="5607"/>
                    <a:pt x="5304" y="4881"/>
                    <a:pt x="5699" y="3808"/>
                  </a:cubicBezTo>
                  <a:cubicBezTo>
                    <a:pt x="6240" y="2341"/>
                    <a:pt x="5489" y="713"/>
                    <a:pt x="4027" y="177"/>
                  </a:cubicBezTo>
                  <a:cubicBezTo>
                    <a:pt x="3706" y="58"/>
                    <a:pt x="3373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2"/>
            <p:cNvSpPr/>
            <p:nvPr/>
          </p:nvSpPr>
          <p:spPr>
            <a:xfrm rot="860262">
              <a:off x="7975992" y="2089333"/>
              <a:ext cx="185508" cy="177170"/>
            </a:xfrm>
            <a:custGeom>
              <a:avLst/>
              <a:gdLst/>
              <a:ahLst/>
              <a:cxnLst/>
              <a:rect l="l" t="t" r="r" b="b"/>
              <a:pathLst>
                <a:path w="5918" h="5652" extrusionOk="0">
                  <a:moveTo>
                    <a:pt x="2869" y="561"/>
                  </a:moveTo>
                  <a:cubicBezTo>
                    <a:pt x="3428" y="561"/>
                    <a:pt x="3979" y="768"/>
                    <a:pt x="4407" y="1164"/>
                  </a:cubicBezTo>
                  <a:cubicBezTo>
                    <a:pt x="5084" y="1783"/>
                    <a:pt x="5313" y="2748"/>
                    <a:pt x="5001" y="3611"/>
                  </a:cubicBezTo>
                  <a:cubicBezTo>
                    <a:pt x="4667" y="4528"/>
                    <a:pt x="3798" y="5097"/>
                    <a:pt x="2874" y="5097"/>
                  </a:cubicBezTo>
                  <a:cubicBezTo>
                    <a:pt x="2614" y="5097"/>
                    <a:pt x="2350" y="5052"/>
                    <a:pt x="2091" y="4957"/>
                  </a:cubicBezTo>
                  <a:cubicBezTo>
                    <a:pt x="1229" y="4635"/>
                    <a:pt x="644" y="3835"/>
                    <a:pt x="610" y="2919"/>
                  </a:cubicBezTo>
                  <a:cubicBezTo>
                    <a:pt x="571" y="2003"/>
                    <a:pt x="1092" y="1155"/>
                    <a:pt x="1921" y="770"/>
                  </a:cubicBezTo>
                  <a:cubicBezTo>
                    <a:pt x="2225" y="629"/>
                    <a:pt x="2548" y="561"/>
                    <a:pt x="2869" y="561"/>
                  </a:cubicBezTo>
                  <a:close/>
                  <a:moveTo>
                    <a:pt x="2872" y="0"/>
                  </a:moveTo>
                  <a:cubicBezTo>
                    <a:pt x="2471" y="0"/>
                    <a:pt x="2067" y="86"/>
                    <a:pt x="1687" y="263"/>
                  </a:cubicBezTo>
                  <a:cubicBezTo>
                    <a:pt x="649" y="740"/>
                    <a:pt x="0" y="1798"/>
                    <a:pt x="44" y="2939"/>
                  </a:cubicBezTo>
                  <a:cubicBezTo>
                    <a:pt x="93" y="4084"/>
                    <a:pt x="824" y="5083"/>
                    <a:pt x="1896" y="5478"/>
                  </a:cubicBezTo>
                  <a:cubicBezTo>
                    <a:pt x="2218" y="5596"/>
                    <a:pt x="2547" y="5652"/>
                    <a:pt x="2870" y="5652"/>
                  </a:cubicBezTo>
                  <a:cubicBezTo>
                    <a:pt x="4020" y="5652"/>
                    <a:pt x="5101" y="4946"/>
                    <a:pt x="5523" y="3801"/>
                  </a:cubicBezTo>
                  <a:cubicBezTo>
                    <a:pt x="5918" y="2729"/>
                    <a:pt x="5630" y="1525"/>
                    <a:pt x="4787" y="750"/>
                  </a:cubicBezTo>
                  <a:cubicBezTo>
                    <a:pt x="4255" y="258"/>
                    <a:pt x="3568" y="0"/>
                    <a:pt x="2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52"/>
            <p:cNvSpPr/>
            <p:nvPr/>
          </p:nvSpPr>
          <p:spPr>
            <a:xfrm rot="860262">
              <a:off x="8099805" y="1901631"/>
              <a:ext cx="195476" cy="177170"/>
            </a:xfrm>
            <a:custGeom>
              <a:avLst/>
              <a:gdLst/>
              <a:ahLst/>
              <a:cxnLst/>
              <a:rect l="l" t="t" r="r" b="b"/>
              <a:pathLst>
                <a:path w="6236" h="5652" extrusionOk="0">
                  <a:moveTo>
                    <a:pt x="3047" y="558"/>
                  </a:moveTo>
                  <a:cubicBezTo>
                    <a:pt x="3585" y="558"/>
                    <a:pt x="4121" y="748"/>
                    <a:pt x="4549" y="1125"/>
                  </a:cubicBezTo>
                  <a:cubicBezTo>
                    <a:pt x="5368" y="1847"/>
                    <a:pt x="5553" y="3051"/>
                    <a:pt x="4992" y="3986"/>
                  </a:cubicBezTo>
                  <a:cubicBezTo>
                    <a:pt x="4573" y="4690"/>
                    <a:pt x="3827" y="5093"/>
                    <a:pt x="3049" y="5093"/>
                  </a:cubicBezTo>
                  <a:cubicBezTo>
                    <a:pt x="2787" y="5093"/>
                    <a:pt x="2521" y="5047"/>
                    <a:pt x="2263" y="4952"/>
                  </a:cubicBezTo>
                  <a:cubicBezTo>
                    <a:pt x="1731" y="4757"/>
                    <a:pt x="1293" y="4367"/>
                    <a:pt x="1034" y="3865"/>
                  </a:cubicBezTo>
                  <a:cubicBezTo>
                    <a:pt x="532" y="2895"/>
                    <a:pt x="791" y="1705"/>
                    <a:pt x="1653" y="1037"/>
                  </a:cubicBezTo>
                  <a:cubicBezTo>
                    <a:pt x="2065" y="716"/>
                    <a:pt x="2557" y="558"/>
                    <a:pt x="3047" y="558"/>
                  </a:cubicBezTo>
                  <a:close/>
                  <a:moveTo>
                    <a:pt x="3043" y="0"/>
                  </a:moveTo>
                  <a:cubicBezTo>
                    <a:pt x="2268" y="0"/>
                    <a:pt x="1510" y="317"/>
                    <a:pt x="966" y="906"/>
                  </a:cubicBezTo>
                  <a:cubicBezTo>
                    <a:pt x="191" y="1749"/>
                    <a:pt x="1" y="2973"/>
                    <a:pt x="479" y="4011"/>
                  </a:cubicBezTo>
                  <a:cubicBezTo>
                    <a:pt x="939" y="5012"/>
                    <a:pt x="1940" y="5651"/>
                    <a:pt x="3039" y="5651"/>
                  </a:cubicBezTo>
                  <a:cubicBezTo>
                    <a:pt x="3079" y="5651"/>
                    <a:pt x="3119" y="5650"/>
                    <a:pt x="3159" y="5649"/>
                  </a:cubicBezTo>
                  <a:cubicBezTo>
                    <a:pt x="4300" y="5605"/>
                    <a:pt x="5304" y="4874"/>
                    <a:pt x="5699" y="3801"/>
                  </a:cubicBezTo>
                  <a:cubicBezTo>
                    <a:pt x="6235" y="2339"/>
                    <a:pt x="5485" y="711"/>
                    <a:pt x="4022" y="175"/>
                  </a:cubicBezTo>
                  <a:cubicBezTo>
                    <a:pt x="3703" y="57"/>
                    <a:pt x="3371" y="0"/>
                    <a:pt x="3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52"/>
            <p:cNvSpPr/>
            <p:nvPr/>
          </p:nvSpPr>
          <p:spPr>
            <a:xfrm rot="860262">
              <a:off x="8229018" y="1713891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9" y="558"/>
                  </a:moveTo>
                  <a:cubicBezTo>
                    <a:pt x="3587" y="558"/>
                    <a:pt x="4125" y="748"/>
                    <a:pt x="4553" y="1125"/>
                  </a:cubicBezTo>
                  <a:cubicBezTo>
                    <a:pt x="5372" y="1852"/>
                    <a:pt x="5557" y="3055"/>
                    <a:pt x="4996" y="3991"/>
                  </a:cubicBezTo>
                  <a:cubicBezTo>
                    <a:pt x="4577" y="4695"/>
                    <a:pt x="3828" y="5098"/>
                    <a:pt x="3049" y="5098"/>
                  </a:cubicBezTo>
                  <a:cubicBezTo>
                    <a:pt x="2786" y="5098"/>
                    <a:pt x="2520" y="5052"/>
                    <a:pt x="2262" y="4956"/>
                  </a:cubicBezTo>
                  <a:cubicBezTo>
                    <a:pt x="1731" y="4761"/>
                    <a:pt x="1292" y="4372"/>
                    <a:pt x="1034" y="3869"/>
                  </a:cubicBezTo>
                  <a:cubicBezTo>
                    <a:pt x="531" y="2899"/>
                    <a:pt x="790" y="1705"/>
                    <a:pt x="1653" y="1037"/>
                  </a:cubicBezTo>
                  <a:cubicBezTo>
                    <a:pt x="2064" y="716"/>
                    <a:pt x="2557" y="558"/>
                    <a:pt x="3049" y="558"/>
                  </a:cubicBezTo>
                  <a:close/>
                  <a:moveTo>
                    <a:pt x="3044" y="0"/>
                  </a:moveTo>
                  <a:cubicBezTo>
                    <a:pt x="2271" y="0"/>
                    <a:pt x="1515" y="318"/>
                    <a:pt x="970" y="911"/>
                  </a:cubicBezTo>
                  <a:cubicBezTo>
                    <a:pt x="190" y="1749"/>
                    <a:pt x="0" y="2973"/>
                    <a:pt x="478" y="4011"/>
                  </a:cubicBezTo>
                  <a:cubicBezTo>
                    <a:pt x="940" y="5016"/>
                    <a:pt x="1946" y="5656"/>
                    <a:pt x="3045" y="5656"/>
                  </a:cubicBezTo>
                  <a:cubicBezTo>
                    <a:pt x="3081" y="5656"/>
                    <a:pt x="3117" y="5655"/>
                    <a:pt x="3154" y="5653"/>
                  </a:cubicBezTo>
                  <a:cubicBezTo>
                    <a:pt x="4299" y="5610"/>
                    <a:pt x="5303" y="4878"/>
                    <a:pt x="5698" y="3806"/>
                  </a:cubicBezTo>
                  <a:cubicBezTo>
                    <a:pt x="6239" y="2339"/>
                    <a:pt x="5489" y="716"/>
                    <a:pt x="4021" y="175"/>
                  </a:cubicBezTo>
                  <a:cubicBezTo>
                    <a:pt x="3702" y="57"/>
                    <a:pt x="3372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52"/>
            <p:cNvSpPr/>
            <p:nvPr/>
          </p:nvSpPr>
          <p:spPr>
            <a:xfrm rot="860262">
              <a:off x="7700764" y="1611397"/>
              <a:ext cx="1022048" cy="1332376"/>
            </a:xfrm>
            <a:custGeom>
              <a:avLst/>
              <a:gdLst/>
              <a:ahLst/>
              <a:cxnLst/>
              <a:rect l="l" t="t" r="r" b="b"/>
              <a:pathLst>
                <a:path w="32605" h="42505" extrusionOk="0">
                  <a:moveTo>
                    <a:pt x="16030" y="2845"/>
                  </a:moveTo>
                  <a:cubicBezTo>
                    <a:pt x="16727" y="2845"/>
                    <a:pt x="17416" y="3101"/>
                    <a:pt x="17947" y="3593"/>
                  </a:cubicBezTo>
                  <a:cubicBezTo>
                    <a:pt x="18786" y="4373"/>
                    <a:pt x="19078" y="5576"/>
                    <a:pt x="18683" y="6649"/>
                  </a:cubicBezTo>
                  <a:lnTo>
                    <a:pt x="18683" y="6639"/>
                  </a:lnTo>
                  <a:cubicBezTo>
                    <a:pt x="18264" y="7786"/>
                    <a:pt x="17181" y="8498"/>
                    <a:pt x="16024" y="8498"/>
                  </a:cubicBezTo>
                  <a:cubicBezTo>
                    <a:pt x="15702" y="8498"/>
                    <a:pt x="15373" y="8443"/>
                    <a:pt x="15052" y="8326"/>
                  </a:cubicBezTo>
                  <a:cubicBezTo>
                    <a:pt x="13980" y="7931"/>
                    <a:pt x="13253" y="6927"/>
                    <a:pt x="13205" y="5786"/>
                  </a:cubicBezTo>
                  <a:cubicBezTo>
                    <a:pt x="13161" y="4646"/>
                    <a:pt x="13804" y="3588"/>
                    <a:pt x="14842" y="3105"/>
                  </a:cubicBezTo>
                  <a:cubicBezTo>
                    <a:pt x="15222" y="2930"/>
                    <a:pt x="15628" y="2845"/>
                    <a:pt x="16030" y="2845"/>
                  </a:cubicBezTo>
                  <a:close/>
                  <a:moveTo>
                    <a:pt x="26620" y="6737"/>
                  </a:moveTo>
                  <a:cubicBezTo>
                    <a:pt x="27316" y="6737"/>
                    <a:pt x="28004" y="6996"/>
                    <a:pt x="28539" y="7487"/>
                  </a:cubicBezTo>
                  <a:cubicBezTo>
                    <a:pt x="29377" y="8262"/>
                    <a:pt x="29670" y="9466"/>
                    <a:pt x="29275" y="10543"/>
                  </a:cubicBezTo>
                  <a:lnTo>
                    <a:pt x="29275" y="10539"/>
                  </a:lnTo>
                  <a:cubicBezTo>
                    <a:pt x="28852" y="11684"/>
                    <a:pt x="27770" y="12393"/>
                    <a:pt x="26617" y="12393"/>
                  </a:cubicBezTo>
                  <a:cubicBezTo>
                    <a:pt x="26294" y="12393"/>
                    <a:pt x="25965" y="12338"/>
                    <a:pt x="25644" y="12220"/>
                  </a:cubicBezTo>
                  <a:cubicBezTo>
                    <a:pt x="24571" y="11825"/>
                    <a:pt x="23840" y="10821"/>
                    <a:pt x="23796" y="9676"/>
                  </a:cubicBezTo>
                  <a:cubicBezTo>
                    <a:pt x="23748" y="8535"/>
                    <a:pt x="24396" y="7477"/>
                    <a:pt x="25434" y="7000"/>
                  </a:cubicBezTo>
                  <a:cubicBezTo>
                    <a:pt x="25814" y="6823"/>
                    <a:pt x="26218" y="6737"/>
                    <a:pt x="26620" y="6737"/>
                  </a:cubicBezTo>
                  <a:close/>
                  <a:moveTo>
                    <a:pt x="13523" y="9669"/>
                  </a:moveTo>
                  <a:cubicBezTo>
                    <a:pt x="14219" y="9669"/>
                    <a:pt x="14905" y="9925"/>
                    <a:pt x="15437" y="10417"/>
                  </a:cubicBezTo>
                  <a:cubicBezTo>
                    <a:pt x="16275" y="11197"/>
                    <a:pt x="16568" y="12400"/>
                    <a:pt x="16173" y="13473"/>
                  </a:cubicBezTo>
                  <a:lnTo>
                    <a:pt x="16173" y="13458"/>
                  </a:lnTo>
                  <a:cubicBezTo>
                    <a:pt x="15754" y="14609"/>
                    <a:pt x="14667" y="15322"/>
                    <a:pt x="13512" y="15322"/>
                  </a:cubicBezTo>
                  <a:cubicBezTo>
                    <a:pt x="13189" y="15322"/>
                    <a:pt x="12862" y="15267"/>
                    <a:pt x="12542" y="15150"/>
                  </a:cubicBezTo>
                  <a:cubicBezTo>
                    <a:pt x="11469" y="14750"/>
                    <a:pt x="10738" y="13751"/>
                    <a:pt x="10694" y="12605"/>
                  </a:cubicBezTo>
                  <a:cubicBezTo>
                    <a:pt x="10650" y="11465"/>
                    <a:pt x="11299" y="10407"/>
                    <a:pt x="12337" y="9929"/>
                  </a:cubicBezTo>
                  <a:cubicBezTo>
                    <a:pt x="12717" y="9754"/>
                    <a:pt x="13122" y="9669"/>
                    <a:pt x="13523" y="9669"/>
                  </a:cubicBezTo>
                  <a:close/>
                  <a:moveTo>
                    <a:pt x="24106" y="13560"/>
                  </a:moveTo>
                  <a:cubicBezTo>
                    <a:pt x="24805" y="13560"/>
                    <a:pt x="25496" y="13818"/>
                    <a:pt x="26029" y="14311"/>
                  </a:cubicBezTo>
                  <a:cubicBezTo>
                    <a:pt x="26867" y="15086"/>
                    <a:pt x="27160" y="16290"/>
                    <a:pt x="26765" y="17367"/>
                  </a:cubicBezTo>
                  <a:lnTo>
                    <a:pt x="26765" y="17362"/>
                  </a:lnTo>
                  <a:cubicBezTo>
                    <a:pt x="26342" y="18504"/>
                    <a:pt x="25260" y="19212"/>
                    <a:pt x="24107" y="19212"/>
                  </a:cubicBezTo>
                  <a:cubicBezTo>
                    <a:pt x="23784" y="19212"/>
                    <a:pt x="23455" y="19157"/>
                    <a:pt x="23133" y="19039"/>
                  </a:cubicBezTo>
                  <a:cubicBezTo>
                    <a:pt x="22061" y="18644"/>
                    <a:pt x="21330" y="17640"/>
                    <a:pt x="21286" y="16500"/>
                  </a:cubicBezTo>
                  <a:cubicBezTo>
                    <a:pt x="21242" y="15354"/>
                    <a:pt x="21886" y="14301"/>
                    <a:pt x="22924" y="13819"/>
                  </a:cubicBezTo>
                  <a:cubicBezTo>
                    <a:pt x="23302" y="13645"/>
                    <a:pt x="23705" y="13560"/>
                    <a:pt x="24106" y="13560"/>
                  </a:cubicBezTo>
                  <a:close/>
                  <a:moveTo>
                    <a:pt x="11008" y="16488"/>
                  </a:moveTo>
                  <a:cubicBezTo>
                    <a:pt x="11704" y="16488"/>
                    <a:pt x="12390" y="16744"/>
                    <a:pt x="12922" y="17236"/>
                  </a:cubicBezTo>
                  <a:cubicBezTo>
                    <a:pt x="13765" y="18016"/>
                    <a:pt x="14053" y="19220"/>
                    <a:pt x="13658" y="20292"/>
                  </a:cubicBezTo>
                  <a:lnTo>
                    <a:pt x="13658" y="20277"/>
                  </a:lnTo>
                  <a:cubicBezTo>
                    <a:pt x="13242" y="21428"/>
                    <a:pt x="12157" y="22141"/>
                    <a:pt x="11001" y="22141"/>
                  </a:cubicBezTo>
                  <a:cubicBezTo>
                    <a:pt x="10679" y="22141"/>
                    <a:pt x="10351" y="22086"/>
                    <a:pt x="10031" y="21969"/>
                  </a:cubicBezTo>
                  <a:cubicBezTo>
                    <a:pt x="8959" y="21574"/>
                    <a:pt x="8228" y="20570"/>
                    <a:pt x="8179" y="19429"/>
                  </a:cubicBezTo>
                  <a:cubicBezTo>
                    <a:pt x="8135" y="18289"/>
                    <a:pt x="8784" y="17231"/>
                    <a:pt x="9822" y="16748"/>
                  </a:cubicBezTo>
                  <a:cubicBezTo>
                    <a:pt x="10202" y="16574"/>
                    <a:pt x="10607" y="16488"/>
                    <a:pt x="11008" y="16488"/>
                  </a:cubicBezTo>
                  <a:close/>
                  <a:moveTo>
                    <a:pt x="21596" y="20381"/>
                  </a:moveTo>
                  <a:cubicBezTo>
                    <a:pt x="22293" y="20381"/>
                    <a:pt x="22982" y="20639"/>
                    <a:pt x="23514" y="21130"/>
                  </a:cubicBezTo>
                  <a:cubicBezTo>
                    <a:pt x="24352" y="21905"/>
                    <a:pt x="24644" y="23109"/>
                    <a:pt x="24250" y="24186"/>
                  </a:cubicBezTo>
                  <a:lnTo>
                    <a:pt x="24250" y="24182"/>
                  </a:lnTo>
                  <a:cubicBezTo>
                    <a:pt x="23831" y="25328"/>
                    <a:pt x="22746" y="26036"/>
                    <a:pt x="21594" y="26036"/>
                  </a:cubicBezTo>
                  <a:cubicBezTo>
                    <a:pt x="21271" y="26036"/>
                    <a:pt x="20943" y="25981"/>
                    <a:pt x="20623" y="25863"/>
                  </a:cubicBezTo>
                  <a:cubicBezTo>
                    <a:pt x="19546" y="25468"/>
                    <a:pt x="18820" y="24464"/>
                    <a:pt x="18771" y="23324"/>
                  </a:cubicBezTo>
                  <a:cubicBezTo>
                    <a:pt x="18727" y="22178"/>
                    <a:pt x="19370" y="21121"/>
                    <a:pt x="20409" y="20643"/>
                  </a:cubicBezTo>
                  <a:cubicBezTo>
                    <a:pt x="20788" y="20466"/>
                    <a:pt x="21194" y="20381"/>
                    <a:pt x="21596" y="20381"/>
                  </a:cubicBezTo>
                  <a:close/>
                  <a:moveTo>
                    <a:pt x="8497" y="23310"/>
                  </a:moveTo>
                  <a:cubicBezTo>
                    <a:pt x="9193" y="23310"/>
                    <a:pt x="9880" y="23568"/>
                    <a:pt x="10412" y="24060"/>
                  </a:cubicBezTo>
                  <a:cubicBezTo>
                    <a:pt x="11255" y="24840"/>
                    <a:pt x="11542" y="26044"/>
                    <a:pt x="11148" y="27116"/>
                  </a:cubicBezTo>
                  <a:lnTo>
                    <a:pt x="11148" y="27101"/>
                  </a:lnTo>
                  <a:cubicBezTo>
                    <a:pt x="10728" y="28250"/>
                    <a:pt x="9641" y="28963"/>
                    <a:pt x="8485" y="28963"/>
                  </a:cubicBezTo>
                  <a:cubicBezTo>
                    <a:pt x="8165" y="28963"/>
                    <a:pt x="7839" y="28908"/>
                    <a:pt x="7521" y="28793"/>
                  </a:cubicBezTo>
                  <a:cubicBezTo>
                    <a:pt x="6444" y="28398"/>
                    <a:pt x="5718" y="27394"/>
                    <a:pt x="5669" y="26248"/>
                  </a:cubicBezTo>
                  <a:cubicBezTo>
                    <a:pt x="5625" y="25108"/>
                    <a:pt x="6273" y="24050"/>
                    <a:pt x="7312" y="23572"/>
                  </a:cubicBezTo>
                  <a:cubicBezTo>
                    <a:pt x="7691" y="23396"/>
                    <a:pt x="8096" y="23310"/>
                    <a:pt x="8497" y="23310"/>
                  </a:cubicBezTo>
                  <a:close/>
                  <a:moveTo>
                    <a:pt x="19084" y="27203"/>
                  </a:moveTo>
                  <a:cubicBezTo>
                    <a:pt x="19782" y="27203"/>
                    <a:pt x="20470" y="27462"/>
                    <a:pt x="21003" y="27954"/>
                  </a:cubicBezTo>
                  <a:cubicBezTo>
                    <a:pt x="21847" y="28729"/>
                    <a:pt x="22134" y="29933"/>
                    <a:pt x="21739" y="31010"/>
                  </a:cubicBezTo>
                  <a:lnTo>
                    <a:pt x="21739" y="31001"/>
                  </a:lnTo>
                  <a:cubicBezTo>
                    <a:pt x="21317" y="32147"/>
                    <a:pt x="20234" y="32855"/>
                    <a:pt x="19081" y="32855"/>
                  </a:cubicBezTo>
                  <a:cubicBezTo>
                    <a:pt x="18758" y="32855"/>
                    <a:pt x="18429" y="32800"/>
                    <a:pt x="18108" y="32682"/>
                  </a:cubicBezTo>
                  <a:cubicBezTo>
                    <a:pt x="17036" y="32288"/>
                    <a:pt x="16309" y="31288"/>
                    <a:pt x="16261" y="30143"/>
                  </a:cubicBezTo>
                  <a:cubicBezTo>
                    <a:pt x="16217" y="29002"/>
                    <a:pt x="16865" y="27945"/>
                    <a:pt x="17903" y="27462"/>
                  </a:cubicBezTo>
                  <a:cubicBezTo>
                    <a:pt x="18281" y="27288"/>
                    <a:pt x="18684" y="27203"/>
                    <a:pt x="19084" y="27203"/>
                  </a:cubicBezTo>
                  <a:close/>
                  <a:moveTo>
                    <a:pt x="5983" y="30134"/>
                  </a:moveTo>
                  <a:cubicBezTo>
                    <a:pt x="6681" y="30134"/>
                    <a:pt x="7370" y="30392"/>
                    <a:pt x="7901" y="30884"/>
                  </a:cubicBezTo>
                  <a:cubicBezTo>
                    <a:pt x="8740" y="31659"/>
                    <a:pt x="9032" y="32863"/>
                    <a:pt x="8637" y="33935"/>
                  </a:cubicBezTo>
                  <a:lnTo>
                    <a:pt x="8637" y="33920"/>
                  </a:lnTo>
                  <a:cubicBezTo>
                    <a:pt x="8218" y="35071"/>
                    <a:pt x="7134" y="35784"/>
                    <a:pt x="5978" y="35784"/>
                  </a:cubicBezTo>
                  <a:cubicBezTo>
                    <a:pt x="5655" y="35784"/>
                    <a:pt x="5327" y="35729"/>
                    <a:pt x="5006" y="35612"/>
                  </a:cubicBezTo>
                  <a:cubicBezTo>
                    <a:pt x="3934" y="35217"/>
                    <a:pt x="3203" y="34213"/>
                    <a:pt x="3159" y="33072"/>
                  </a:cubicBezTo>
                  <a:cubicBezTo>
                    <a:pt x="3115" y="31932"/>
                    <a:pt x="3763" y="30874"/>
                    <a:pt x="4796" y="30396"/>
                  </a:cubicBezTo>
                  <a:cubicBezTo>
                    <a:pt x="5176" y="30220"/>
                    <a:pt x="5581" y="30134"/>
                    <a:pt x="5983" y="30134"/>
                  </a:cubicBezTo>
                  <a:close/>
                  <a:moveTo>
                    <a:pt x="16574" y="34027"/>
                  </a:moveTo>
                  <a:cubicBezTo>
                    <a:pt x="17271" y="34027"/>
                    <a:pt x="17960" y="34286"/>
                    <a:pt x="18493" y="34778"/>
                  </a:cubicBezTo>
                  <a:cubicBezTo>
                    <a:pt x="19331" y="35553"/>
                    <a:pt x="19624" y="36762"/>
                    <a:pt x="19229" y="37834"/>
                  </a:cubicBezTo>
                  <a:lnTo>
                    <a:pt x="19229" y="37820"/>
                  </a:lnTo>
                  <a:cubicBezTo>
                    <a:pt x="18807" y="38970"/>
                    <a:pt x="17724" y="39679"/>
                    <a:pt x="16571" y="39679"/>
                  </a:cubicBezTo>
                  <a:cubicBezTo>
                    <a:pt x="16247" y="39679"/>
                    <a:pt x="15919" y="39624"/>
                    <a:pt x="15598" y="39506"/>
                  </a:cubicBezTo>
                  <a:cubicBezTo>
                    <a:pt x="14525" y="39112"/>
                    <a:pt x="13794" y="38107"/>
                    <a:pt x="13750" y="36967"/>
                  </a:cubicBezTo>
                  <a:cubicBezTo>
                    <a:pt x="13707" y="35826"/>
                    <a:pt x="14355" y="34769"/>
                    <a:pt x="15393" y="34286"/>
                  </a:cubicBezTo>
                  <a:cubicBezTo>
                    <a:pt x="15771" y="34112"/>
                    <a:pt x="16174" y="34027"/>
                    <a:pt x="16574" y="34027"/>
                  </a:cubicBezTo>
                  <a:close/>
                  <a:moveTo>
                    <a:pt x="13952" y="0"/>
                  </a:moveTo>
                  <a:cubicBezTo>
                    <a:pt x="13335" y="0"/>
                    <a:pt x="12756" y="380"/>
                    <a:pt x="12527" y="990"/>
                  </a:cubicBezTo>
                  <a:lnTo>
                    <a:pt x="288" y="34227"/>
                  </a:lnTo>
                  <a:cubicBezTo>
                    <a:pt x="0" y="35007"/>
                    <a:pt x="400" y="35880"/>
                    <a:pt x="1185" y="36167"/>
                  </a:cubicBezTo>
                  <a:lnTo>
                    <a:pt x="18132" y="42411"/>
                  </a:lnTo>
                  <a:cubicBezTo>
                    <a:pt x="18305" y="42475"/>
                    <a:pt x="18481" y="42505"/>
                    <a:pt x="18655" y="42505"/>
                  </a:cubicBezTo>
                  <a:cubicBezTo>
                    <a:pt x="19272" y="42505"/>
                    <a:pt x="19853" y="42126"/>
                    <a:pt x="20077" y="41510"/>
                  </a:cubicBezTo>
                  <a:lnTo>
                    <a:pt x="32317" y="8282"/>
                  </a:lnTo>
                  <a:cubicBezTo>
                    <a:pt x="32604" y="7497"/>
                    <a:pt x="32204" y="6624"/>
                    <a:pt x="31420" y="6337"/>
                  </a:cubicBezTo>
                  <a:lnTo>
                    <a:pt x="14472" y="93"/>
                  </a:lnTo>
                  <a:cubicBezTo>
                    <a:pt x="14300" y="30"/>
                    <a:pt x="14125" y="0"/>
                    <a:pt x="139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52"/>
            <p:cNvSpPr/>
            <p:nvPr/>
          </p:nvSpPr>
          <p:spPr>
            <a:xfrm rot="860262">
              <a:off x="7697243" y="1608281"/>
              <a:ext cx="1029226" cy="1338708"/>
            </a:xfrm>
            <a:custGeom>
              <a:avLst/>
              <a:gdLst/>
              <a:ahLst/>
              <a:cxnLst/>
              <a:rect l="l" t="t" r="r" b="b"/>
              <a:pathLst>
                <a:path w="32834" h="42707" extrusionOk="0">
                  <a:moveTo>
                    <a:pt x="14062" y="203"/>
                  </a:moveTo>
                  <a:cubicBezTo>
                    <a:pt x="14228" y="203"/>
                    <a:pt x="14394" y="237"/>
                    <a:pt x="14550" y="295"/>
                  </a:cubicBezTo>
                  <a:lnTo>
                    <a:pt x="31498" y="6534"/>
                  </a:lnTo>
                  <a:cubicBezTo>
                    <a:pt x="32229" y="6802"/>
                    <a:pt x="32604" y="7612"/>
                    <a:pt x="32336" y="8348"/>
                  </a:cubicBezTo>
                  <a:lnTo>
                    <a:pt x="20097" y="41576"/>
                  </a:lnTo>
                  <a:cubicBezTo>
                    <a:pt x="19888" y="42149"/>
                    <a:pt x="19348" y="42503"/>
                    <a:pt x="18774" y="42503"/>
                  </a:cubicBezTo>
                  <a:cubicBezTo>
                    <a:pt x="18611" y="42503"/>
                    <a:pt x="18445" y="42474"/>
                    <a:pt x="18283" y="42414"/>
                  </a:cubicBezTo>
                  <a:lnTo>
                    <a:pt x="1336" y="36175"/>
                  </a:lnTo>
                  <a:cubicBezTo>
                    <a:pt x="604" y="35902"/>
                    <a:pt x="229" y="35093"/>
                    <a:pt x="502" y="34362"/>
                  </a:cubicBezTo>
                  <a:lnTo>
                    <a:pt x="12741" y="1129"/>
                  </a:lnTo>
                  <a:cubicBezTo>
                    <a:pt x="12941" y="573"/>
                    <a:pt x="13473" y="208"/>
                    <a:pt x="14062" y="203"/>
                  </a:cubicBezTo>
                  <a:close/>
                  <a:moveTo>
                    <a:pt x="14061" y="1"/>
                  </a:moveTo>
                  <a:cubicBezTo>
                    <a:pt x="13403" y="1"/>
                    <a:pt x="12786" y="405"/>
                    <a:pt x="12546" y="1056"/>
                  </a:cubicBezTo>
                  <a:lnTo>
                    <a:pt x="307" y="34293"/>
                  </a:lnTo>
                  <a:cubicBezTo>
                    <a:pt x="0" y="35127"/>
                    <a:pt x="424" y="36053"/>
                    <a:pt x="1262" y="36365"/>
                  </a:cubicBezTo>
                  <a:lnTo>
                    <a:pt x="18210" y="42604"/>
                  </a:lnTo>
                  <a:cubicBezTo>
                    <a:pt x="18391" y="42672"/>
                    <a:pt x="18581" y="42706"/>
                    <a:pt x="18771" y="42706"/>
                  </a:cubicBezTo>
                  <a:cubicBezTo>
                    <a:pt x="19448" y="42706"/>
                    <a:pt x="20053" y="42282"/>
                    <a:pt x="20282" y="41649"/>
                  </a:cubicBezTo>
                  <a:lnTo>
                    <a:pt x="32526" y="8416"/>
                  </a:lnTo>
                  <a:cubicBezTo>
                    <a:pt x="32833" y="7577"/>
                    <a:pt x="32404" y="6651"/>
                    <a:pt x="31566" y="6339"/>
                  </a:cubicBezTo>
                  <a:lnTo>
                    <a:pt x="14618" y="100"/>
                  </a:lnTo>
                  <a:cubicBezTo>
                    <a:pt x="14434" y="33"/>
                    <a:pt x="14246" y="1"/>
                    <a:pt x="14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52"/>
            <p:cNvSpPr/>
            <p:nvPr/>
          </p:nvSpPr>
          <p:spPr>
            <a:xfrm rot="860262">
              <a:off x="8224098" y="1710839"/>
              <a:ext cx="195601" cy="182404"/>
            </a:xfrm>
            <a:custGeom>
              <a:avLst/>
              <a:gdLst/>
              <a:ahLst/>
              <a:cxnLst/>
              <a:rect l="l" t="t" r="r" b="b"/>
              <a:pathLst>
                <a:path w="6240" h="5819" extrusionOk="0">
                  <a:moveTo>
                    <a:pt x="3202" y="161"/>
                  </a:moveTo>
                  <a:cubicBezTo>
                    <a:pt x="3874" y="161"/>
                    <a:pt x="4537" y="410"/>
                    <a:pt x="5050" y="886"/>
                  </a:cubicBezTo>
                  <a:cubicBezTo>
                    <a:pt x="5859" y="1632"/>
                    <a:pt x="6142" y="2797"/>
                    <a:pt x="5757" y="3830"/>
                  </a:cubicBezTo>
                  <a:cubicBezTo>
                    <a:pt x="5350" y="4930"/>
                    <a:pt x="4307" y="5610"/>
                    <a:pt x="3199" y="5610"/>
                  </a:cubicBezTo>
                  <a:cubicBezTo>
                    <a:pt x="2887" y="5610"/>
                    <a:pt x="2571" y="5557"/>
                    <a:pt x="2262" y="5443"/>
                  </a:cubicBezTo>
                  <a:cubicBezTo>
                    <a:pt x="1224" y="5063"/>
                    <a:pt x="522" y="4098"/>
                    <a:pt x="478" y="2996"/>
                  </a:cubicBezTo>
                  <a:cubicBezTo>
                    <a:pt x="434" y="1895"/>
                    <a:pt x="1058" y="876"/>
                    <a:pt x="2057" y="413"/>
                  </a:cubicBezTo>
                  <a:cubicBezTo>
                    <a:pt x="2424" y="244"/>
                    <a:pt x="2815" y="161"/>
                    <a:pt x="3202" y="161"/>
                  </a:cubicBezTo>
                  <a:close/>
                  <a:moveTo>
                    <a:pt x="3202" y="1"/>
                  </a:moveTo>
                  <a:cubicBezTo>
                    <a:pt x="1913" y="1"/>
                    <a:pt x="753" y="857"/>
                    <a:pt x="400" y="2139"/>
                  </a:cubicBezTo>
                  <a:cubicBezTo>
                    <a:pt x="0" y="3591"/>
                    <a:pt x="780" y="5107"/>
                    <a:pt x="2189" y="5633"/>
                  </a:cubicBezTo>
                  <a:cubicBezTo>
                    <a:pt x="2515" y="5755"/>
                    <a:pt x="2857" y="5819"/>
                    <a:pt x="3203" y="5819"/>
                  </a:cubicBezTo>
                  <a:cubicBezTo>
                    <a:pt x="4709" y="5819"/>
                    <a:pt x="5966" y="4673"/>
                    <a:pt x="6103" y="3172"/>
                  </a:cubicBezTo>
                  <a:cubicBezTo>
                    <a:pt x="6239" y="1671"/>
                    <a:pt x="5206" y="316"/>
                    <a:pt x="3724" y="48"/>
                  </a:cubicBezTo>
                  <a:cubicBezTo>
                    <a:pt x="3549" y="16"/>
                    <a:pt x="3375" y="1"/>
                    <a:pt x="3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52"/>
            <p:cNvSpPr/>
            <p:nvPr/>
          </p:nvSpPr>
          <p:spPr>
            <a:xfrm rot="860262">
              <a:off x="8244152" y="1727950"/>
              <a:ext cx="161246" cy="148456"/>
            </a:xfrm>
            <a:custGeom>
              <a:avLst/>
              <a:gdLst/>
              <a:ahLst/>
              <a:cxnLst/>
              <a:rect l="l" t="t" r="r" b="b"/>
              <a:pathLst>
                <a:path w="5144" h="4736" extrusionOk="0">
                  <a:moveTo>
                    <a:pt x="2560" y="197"/>
                  </a:moveTo>
                  <a:cubicBezTo>
                    <a:pt x="3418" y="197"/>
                    <a:pt x="4197" y="709"/>
                    <a:pt x="4544" y="1494"/>
                  </a:cubicBezTo>
                  <a:cubicBezTo>
                    <a:pt x="4929" y="2376"/>
                    <a:pt x="4690" y="3404"/>
                    <a:pt x="3959" y="4023"/>
                  </a:cubicBezTo>
                  <a:cubicBezTo>
                    <a:pt x="3555" y="4363"/>
                    <a:pt x="3055" y="4536"/>
                    <a:pt x="2554" y="4536"/>
                  </a:cubicBezTo>
                  <a:cubicBezTo>
                    <a:pt x="2143" y="4536"/>
                    <a:pt x="1731" y="4420"/>
                    <a:pt x="1370" y="4184"/>
                  </a:cubicBezTo>
                  <a:cubicBezTo>
                    <a:pt x="566" y="3658"/>
                    <a:pt x="201" y="2664"/>
                    <a:pt x="478" y="1747"/>
                  </a:cubicBezTo>
                  <a:cubicBezTo>
                    <a:pt x="751" y="826"/>
                    <a:pt x="1600" y="197"/>
                    <a:pt x="2560" y="197"/>
                  </a:cubicBezTo>
                  <a:close/>
                  <a:moveTo>
                    <a:pt x="2569" y="1"/>
                  </a:moveTo>
                  <a:cubicBezTo>
                    <a:pt x="2096" y="1"/>
                    <a:pt x="1622" y="143"/>
                    <a:pt x="1214" y="426"/>
                  </a:cubicBezTo>
                  <a:cubicBezTo>
                    <a:pt x="366" y="1016"/>
                    <a:pt x="1" y="2088"/>
                    <a:pt x="308" y="3073"/>
                  </a:cubicBezTo>
                  <a:cubicBezTo>
                    <a:pt x="615" y="4058"/>
                    <a:pt x="1526" y="4730"/>
                    <a:pt x="2560" y="4735"/>
                  </a:cubicBezTo>
                  <a:cubicBezTo>
                    <a:pt x="2564" y="4735"/>
                    <a:pt x="2567" y="4735"/>
                    <a:pt x="2571" y="4735"/>
                  </a:cubicBezTo>
                  <a:cubicBezTo>
                    <a:pt x="3561" y="4735"/>
                    <a:pt x="4447" y="4112"/>
                    <a:pt x="4787" y="3180"/>
                  </a:cubicBezTo>
                  <a:cubicBezTo>
                    <a:pt x="5143" y="2210"/>
                    <a:pt x="4831" y="1123"/>
                    <a:pt x="4012" y="495"/>
                  </a:cubicBezTo>
                  <a:cubicBezTo>
                    <a:pt x="3587" y="166"/>
                    <a:pt x="3078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52"/>
            <p:cNvSpPr/>
            <p:nvPr/>
          </p:nvSpPr>
          <p:spPr>
            <a:xfrm rot="860262">
              <a:off x="8259451" y="1771197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1"/>
                  </a:moveTo>
                  <a:lnTo>
                    <a:pt x="1" y="1946"/>
                  </a:lnTo>
                  <a:lnTo>
                    <a:pt x="88" y="2131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52"/>
            <p:cNvSpPr/>
            <p:nvPr/>
          </p:nvSpPr>
          <p:spPr>
            <a:xfrm rot="860262">
              <a:off x="8098372" y="1897800"/>
              <a:ext cx="199112" cy="184348"/>
            </a:xfrm>
            <a:custGeom>
              <a:avLst/>
              <a:gdLst/>
              <a:ahLst/>
              <a:cxnLst/>
              <a:rect l="l" t="t" r="r" b="b"/>
              <a:pathLst>
                <a:path w="6352" h="5881" extrusionOk="0">
                  <a:moveTo>
                    <a:pt x="3086" y="227"/>
                  </a:moveTo>
                  <a:cubicBezTo>
                    <a:pt x="3089" y="227"/>
                    <a:pt x="3092" y="227"/>
                    <a:pt x="3095" y="227"/>
                  </a:cubicBezTo>
                  <a:cubicBezTo>
                    <a:pt x="3417" y="227"/>
                    <a:pt x="3734" y="285"/>
                    <a:pt x="4036" y="392"/>
                  </a:cubicBezTo>
                  <a:cubicBezTo>
                    <a:pt x="5362" y="880"/>
                    <a:pt x="6093" y="2303"/>
                    <a:pt x="5723" y="3668"/>
                  </a:cubicBezTo>
                  <a:cubicBezTo>
                    <a:pt x="5395" y="4869"/>
                    <a:pt x="4303" y="5675"/>
                    <a:pt x="3095" y="5675"/>
                  </a:cubicBezTo>
                  <a:cubicBezTo>
                    <a:pt x="2936" y="5675"/>
                    <a:pt x="2775" y="5661"/>
                    <a:pt x="2613" y="5632"/>
                  </a:cubicBezTo>
                  <a:cubicBezTo>
                    <a:pt x="1219" y="5384"/>
                    <a:pt x="249" y="4116"/>
                    <a:pt x="376" y="2708"/>
                  </a:cubicBezTo>
                  <a:cubicBezTo>
                    <a:pt x="502" y="1302"/>
                    <a:pt x="1677" y="227"/>
                    <a:pt x="3086" y="227"/>
                  </a:cubicBezTo>
                  <a:close/>
                  <a:moveTo>
                    <a:pt x="3090" y="0"/>
                  </a:moveTo>
                  <a:cubicBezTo>
                    <a:pt x="2879" y="0"/>
                    <a:pt x="2665" y="23"/>
                    <a:pt x="2452" y="71"/>
                  </a:cubicBezTo>
                  <a:cubicBezTo>
                    <a:pt x="985" y="397"/>
                    <a:pt x="0" y="1772"/>
                    <a:pt x="161" y="3263"/>
                  </a:cubicBezTo>
                  <a:cubicBezTo>
                    <a:pt x="326" y="4752"/>
                    <a:pt x="1584" y="5881"/>
                    <a:pt x="3081" y="5881"/>
                  </a:cubicBezTo>
                  <a:cubicBezTo>
                    <a:pt x="3084" y="5881"/>
                    <a:pt x="3087" y="5881"/>
                    <a:pt x="3090" y="5881"/>
                  </a:cubicBezTo>
                  <a:cubicBezTo>
                    <a:pt x="3515" y="5881"/>
                    <a:pt x="3934" y="5788"/>
                    <a:pt x="4319" y="5608"/>
                  </a:cubicBezTo>
                  <a:cubicBezTo>
                    <a:pt x="5684" y="4979"/>
                    <a:pt x="6351" y="3424"/>
                    <a:pt x="5874" y="2001"/>
                  </a:cubicBezTo>
                  <a:cubicBezTo>
                    <a:pt x="5462" y="785"/>
                    <a:pt x="4324" y="0"/>
                    <a:pt x="3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52"/>
            <p:cNvSpPr/>
            <p:nvPr/>
          </p:nvSpPr>
          <p:spPr>
            <a:xfrm rot="860262">
              <a:off x="8117106" y="1915689"/>
              <a:ext cx="160775" cy="148801"/>
            </a:xfrm>
            <a:custGeom>
              <a:avLst/>
              <a:gdLst/>
              <a:ahLst/>
              <a:cxnLst/>
              <a:rect l="l" t="t" r="r" b="b"/>
              <a:pathLst>
                <a:path w="5129" h="4747" extrusionOk="0">
                  <a:moveTo>
                    <a:pt x="2480" y="213"/>
                  </a:moveTo>
                  <a:cubicBezTo>
                    <a:pt x="2484" y="213"/>
                    <a:pt x="2488" y="213"/>
                    <a:pt x="2491" y="213"/>
                  </a:cubicBezTo>
                  <a:cubicBezTo>
                    <a:pt x="3354" y="213"/>
                    <a:pt x="4129" y="720"/>
                    <a:pt x="4475" y="1510"/>
                  </a:cubicBezTo>
                  <a:cubicBezTo>
                    <a:pt x="4860" y="2387"/>
                    <a:pt x="4622" y="3416"/>
                    <a:pt x="3890" y="4035"/>
                  </a:cubicBezTo>
                  <a:cubicBezTo>
                    <a:pt x="3486" y="4375"/>
                    <a:pt x="2985" y="4549"/>
                    <a:pt x="2484" y="4549"/>
                  </a:cubicBezTo>
                  <a:cubicBezTo>
                    <a:pt x="2073" y="4549"/>
                    <a:pt x="1662" y="4432"/>
                    <a:pt x="1302" y="4195"/>
                  </a:cubicBezTo>
                  <a:cubicBezTo>
                    <a:pt x="498" y="3669"/>
                    <a:pt x="137" y="2680"/>
                    <a:pt x="410" y="1758"/>
                  </a:cubicBezTo>
                  <a:cubicBezTo>
                    <a:pt x="687" y="841"/>
                    <a:pt x="1525" y="213"/>
                    <a:pt x="2480" y="213"/>
                  </a:cubicBezTo>
                  <a:close/>
                  <a:moveTo>
                    <a:pt x="2496" y="0"/>
                  </a:moveTo>
                  <a:cubicBezTo>
                    <a:pt x="2325" y="0"/>
                    <a:pt x="2152" y="19"/>
                    <a:pt x="1980" y="57"/>
                  </a:cubicBezTo>
                  <a:cubicBezTo>
                    <a:pt x="795" y="320"/>
                    <a:pt x="1" y="1432"/>
                    <a:pt x="132" y="2636"/>
                  </a:cubicBezTo>
                  <a:cubicBezTo>
                    <a:pt x="264" y="3836"/>
                    <a:pt x="1277" y="4746"/>
                    <a:pt x="2487" y="4746"/>
                  </a:cubicBezTo>
                  <a:cubicBezTo>
                    <a:pt x="2490" y="4746"/>
                    <a:pt x="2493" y="4746"/>
                    <a:pt x="2496" y="4746"/>
                  </a:cubicBezTo>
                  <a:cubicBezTo>
                    <a:pt x="2838" y="4746"/>
                    <a:pt x="3174" y="4673"/>
                    <a:pt x="3486" y="4527"/>
                  </a:cubicBezTo>
                  <a:cubicBezTo>
                    <a:pt x="4587" y="4020"/>
                    <a:pt x="5128" y="2762"/>
                    <a:pt x="4739" y="1617"/>
                  </a:cubicBezTo>
                  <a:cubicBezTo>
                    <a:pt x="4410" y="634"/>
                    <a:pt x="3494" y="0"/>
                    <a:pt x="2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52"/>
            <p:cNvSpPr/>
            <p:nvPr/>
          </p:nvSpPr>
          <p:spPr>
            <a:xfrm rot="860262">
              <a:off x="8130347" y="1958355"/>
              <a:ext cx="130808" cy="67238"/>
            </a:xfrm>
            <a:custGeom>
              <a:avLst/>
              <a:gdLst/>
              <a:ahLst/>
              <a:cxnLst/>
              <a:rect l="l" t="t" r="r" b="b"/>
              <a:pathLst>
                <a:path w="4173" h="2145" extrusionOk="0">
                  <a:moveTo>
                    <a:pt x="4085" y="0"/>
                  </a:moveTo>
                  <a:lnTo>
                    <a:pt x="0" y="1955"/>
                  </a:lnTo>
                  <a:lnTo>
                    <a:pt x="44" y="2043"/>
                  </a:lnTo>
                  <a:lnTo>
                    <a:pt x="44" y="2145"/>
                  </a:lnTo>
                  <a:lnTo>
                    <a:pt x="69" y="2145"/>
                  </a:lnTo>
                  <a:lnTo>
                    <a:pt x="4173" y="185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2"/>
            <p:cNvSpPr/>
            <p:nvPr/>
          </p:nvSpPr>
          <p:spPr>
            <a:xfrm rot="860262">
              <a:off x="7965264" y="2085139"/>
              <a:ext cx="196667" cy="183313"/>
            </a:xfrm>
            <a:custGeom>
              <a:avLst/>
              <a:gdLst/>
              <a:ahLst/>
              <a:cxnLst/>
              <a:rect l="l" t="t" r="r" b="b"/>
              <a:pathLst>
                <a:path w="6274" h="5848" extrusionOk="0">
                  <a:moveTo>
                    <a:pt x="3208" y="192"/>
                  </a:moveTo>
                  <a:cubicBezTo>
                    <a:pt x="4271" y="192"/>
                    <a:pt x="5244" y="808"/>
                    <a:pt x="5693" y="1778"/>
                  </a:cubicBezTo>
                  <a:cubicBezTo>
                    <a:pt x="6152" y="2777"/>
                    <a:pt x="5966" y="3957"/>
                    <a:pt x="5221" y="4766"/>
                  </a:cubicBezTo>
                  <a:cubicBezTo>
                    <a:pt x="4693" y="5338"/>
                    <a:pt x="3963" y="5645"/>
                    <a:pt x="3217" y="5645"/>
                  </a:cubicBezTo>
                  <a:cubicBezTo>
                    <a:pt x="2902" y="5645"/>
                    <a:pt x="2583" y="5590"/>
                    <a:pt x="2277" y="5477"/>
                  </a:cubicBezTo>
                  <a:lnTo>
                    <a:pt x="2281" y="5477"/>
                  </a:lnTo>
                  <a:cubicBezTo>
                    <a:pt x="858" y="4966"/>
                    <a:pt x="127" y="3391"/>
                    <a:pt x="658" y="1978"/>
                  </a:cubicBezTo>
                  <a:cubicBezTo>
                    <a:pt x="1043" y="944"/>
                    <a:pt x="2008" y="238"/>
                    <a:pt x="3110" y="194"/>
                  </a:cubicBezTo>
                  <a:cubicBezTo>
                    <a:pt x="3143" y="193"/>
                    <a:pt x="3175" y="192"/>
                    <a:pt x="3208" y="192"/>
                  </a:cubicBezTo>
                  <a:close/>
                  <a:moveTo>
                    <a:pt x="3222" y="1"/>
                  </a:moveTo>
                  <a:cubicBezTo>
                    <a:pt x="1927" y="1"/>
                    <a:pt x="758" y="862"/>
                    <a:pt x="405" y="2153"/>
                  </a:cubicBezTo>
                  <a:cubicBezTo>
                    <a:pt x="0" y="3611"/>
                    <a:pt x="785" y="5136"/>
                    <a:pt x="2208" y="5668"/>
                  </a:cubicBezTo>
                  <a:cubicBezTo>
                    <a:pt x="2530" y="5785"/>
                    <a:pt x="2871" y="5848"/>
                    <a:pt x="3212" y="5848"/>
                  </a:cubicBezTo>
                  <a:cubicBezTo>
                    <a:pt x="3216" y="5848"/>
                    <a:pt x="3219" y="5848"/>
                    <a:pt x="3222" y="5848"/>
                  </a:cubicBezTo>
                  <a:cubicBezTo>
                    <a:pt x="4734" y="5848"/>
                    <a:pt x="5996" y="4694"/>
                    <a:pt x="6137" y="3191"/>
                  </a:cubicBezTo>
                  <a:cubicBezTo>
                    <a:pt x="6273" y="1680"/>
                    <a:pt x="5235" y="320"/>
                    <a:pt x="3744" y="48"/>
                  </a:cubicBezTo>
                  <a:cubicBezTo>
                    <a:pt x="3569" y="16"/>
                    <a:pt x="3394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2"/>
            <p:cNvSpPr/>
            <p:nvPr/>
          </p:nvSpPr>
          <p:spPr>
            <a:xfrm rot="860262">
              <a:off x="7971584" y="2102292"/>
              <a:ext cx="184128" cy="148613"/>
            </a:xfrm>
            <a:custGeom>
              <a:avLst/>
              <a:gdLst/>
              <a:ahLst/>
              <a:cxnLst/>
              <a:rect l="l" t="t" r="r" b="b"/>
              <a:pathLst>
                <a:path w="5874" h="4741" extrusionOk="0">
                  <a:moveTo>
                    <a:pt x="3022" y="207"/>
                  </a:moveTo>
                  <a:cubicBezTo>
                    <a:pt x="3880" y="207"/>
                    <a:pt x="4660" y="714"/>
                    <a:pt x="5006" y="1504"/>
                  </a:cubicBezTo>
                  <a:cubicBezTo>
                    <a:pt x="5386" y="2381"/>
                    <a:pt x="5147" y="3410"/>
                    <a:pt x="4416" y="4029"/>
                  </a:cubicBezTo>
                  <a:cubicBezTo>
                    <a:pt x="4015" y="4369"/>
                    <a:pt x="3516" y="4541"/>
                    <a:pt x="3016" y="4541"/>
                  </a:cubicBezTo>
                  <a:cubicBezTo>
                    <a:pt x="2605" y="4541"/>
                    <a:pt x="2193" y="4425"/>
                    <a:pt x="1833" y="4190"/>
                  </a:cubicBezTo>
                  <a:cubicBezTo>
                    <a:pt x="1029" y="3663"/>
                    <a:pt x="663" y="2674"/>
                    <a:pt x="936" y="1757"/>
                  </a:cubicBezTo>
                  <a:cubicBezTo>
                    <a:pt x="1214" y="836"/>
                    <a:pt x="2057" y="207"/>
                    <a:pt x="3017" y="207"/>
                  </a:cubicBezTo>
                  <a:close/>
                  <a:moveTo>
                    <a:pt x="3010" y="0"/>
                  </a:moveTo>
                  <a:cubicBezTo>
                    <a:pt x="2259" y="0"/>
                    <a:pt x="1505" y="350"/>
                    <a:pt x="1033" y="1075"/>
                  </a:cubicBezTo>
                  <a:cubicBezTo>
                    <a:pt x="1" y="2649"/>
                    <a:pt x="1130" y="4739"/>
                    <a:pt x="3015" y="4740"/>
                  </a:cubicBezTo>
                  <a:lnTo>
                    <a:pt x="3015" y="4740"/>
                  </a:lnTo>
                  <a:cubicBezTo>
                    <a:pt x="4724" y="4739"/>
                    <a:pt x="5873" y="2990"/>
                    <a:pt x="5186" y="1421"/>
                  </a:cubicBezTo>
                  <a:cubicBezTo>
                    <a:pt x="4777" y="487"/>
                    <a:pt x="3896" y="0"/>
                    <a:pt x="3010" y="0"/>
                  </a:cubicBezTo>
                  <a:close/>
                  <a:moveTo>
                    <a:pt x="3015" y="4740"/>
                  </a:moveTo>
                  <a:cubicBezTo>
                    <a:pt x="3014" y="4740"/>
                    <a:pt x="3013" y="4740"/>
                    <a:pt x="3012" y="4740"/>
                  </a:cubicBezTo>
                  <a:lnTo>
                    <a:pt x="3017" y="4740"/>
                  </a:lnTo>
                  <a:cubicBezTo>
                    <a:pt x="3016" y="4740"/>
                    <a:pt x="3016" y="4740"/>
                    <a:pt x="3015" y="47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52"/>
            <p:cNvSpPr/>
            <p:nvPr/>
          </p:nvSpPr>
          <p:spPr>
            <a:xfrm rot="860262">
              <a:off x="8000957" y="2146374"/>
              <a:ext cx="130965" cy="66956"/>
            </a:xfrm>
            <a:custGeom>
              <a:avLst/>
              <a:gdLst/>
              <a:ahLst/>
              <a:cxnLst/>
              <a:rect l="l" t="t" r="r" b="b"/>
              <a:pathLst>
                <a:path w="4178" h="2136" extrusionOk="0">
                  <a:moveTo>
                    <a:pt x="4090" y="1"/>
                  </a:moveTo>
                  <a:lnTo>
                    <a:pt x="0" y="1951"/>
                  </a:lnTo>
                  <a:lnTo>
                    <a:pt x="88" y="2136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2"/>
            <p:cNvSpPr/>
            <p:nvPr/>
          </p:nvSpPr>
          <p:spPr>
            <a:xfrm rot="860262">
              <a:off x="7836514" y="2274061"/>
              <a:ext cx="195131" cy="182091"/>
            </a:xfrm>
            <a:custGeom>
              <a:avLst/>
              <a:gdLst/>
              <a:ahLst/>
              <a:cxnLst/>
              <a:rect l="l" t="t" r="r" b="b"/>
              <a:pathLst>
                <a:path w="6225" h="5809" extrusionOk="0">
                  <a:moveTo>
                    <a:pt x="3203" y="150"/>
                  </a:moveTo>
                  <a:cubicBezTo>
                    <a:pt x="4899" y="150"/>
                    <a:pt x="6181" y="1685"/>
                    <a:pt x="5879" y="3357"/>
                  </a:cubicBezTo>
                  <a:cubicBezTo>
                    <a:pt x="5640" y="4697"/>
                    <a:pt x="4472" y="5602"/>
                    <a:pt x="3198" y="5602"/>
                  </a:cubicBezTo>
                  <a:cubicBezTo>
                    <a:pt x="2887" y="5602"/>
                    <a:pt x="2569" y="5548"/>
                    <a:pt x="2257" y="5434"/>
                  </a:cubicBezTo>
                  <a:cubicBezTo>
                    <a:pt x="1014" y="4975"/>
                    <a:pt x="283" y="3698"/>
                    <a:pt x="517" y="2397"/>
                  </a:cubicBezTo>
                  <a:cubicBezTo>
                    <a:pt x="746" y="1095"/>
                    <a:pt x="1882" y="150"/>
                    <a:pt x="3203" y="150"/>
                  </a:cubicBezTo>
                  <a:close/>
                  <a:moveTo>
                    <a:pt x="3196" y="1"/>
                  </a:moveTo>
                  <a:cubicBezTo>
                    <a:pt x="1913" y="1"/>
                    <a:pt x="753" y="857"/>
                    <a:pt x="400" y="2134"/>
                  </a:cubicBezTo>
                  <a:cubicBezTo>
                    <a:pt x="0" y="3586"/>
                    <a:pt x="775" y="5097"/>
                    <a:pt x="2184" y="5624"/>
                  </a:cubicBezTo>
                  <a:cubicBezTo>
                    <a:pt x="2511" y="5746"/>
                    <a:pt x="2852" y="5804"/>
                    <a:pt x="3198" y="5809"/>
                  </a:cubicBezTo>
                  <a:cubicBezTo>
                    <a:pt x="4699" y="5809"/>
                    <a:pt x="5957" y="4659"/>
                    <a:pt x="6093" y="3162"/>
                  </a:cubicBezTo>
                  <a:cubicBezTo>
                    <a:pt x="6225" y="1666"/>
                    <a:pt x="5196" y="316"/>
                    <a:pt x="3715" y="47"/>
                  </a:cubicBezTo>
                  <a:cubicBezTo>
                    <a:pt x="3541" y="16"/>
                    <a:pt x="3367" y="1"/>
                    <a:pt x="3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2"/>
            <p:cNvSpPr/>
            <p:nvPr/>
          </p:nvSpPr>
          <p:spPr>
            <a:xfrm rot="860262">
              <a:off x="7855199" y="2290253"/>
              <a:ext cx="159083" cy="148331"/>
            </a:xfrm>
            <a:custGeom>
              <a:avLst/>
              <a:gdLst/>
              <a:ahLst/>
              <a:cxnLst/>
              <a:rect l="l" t="t" r="r" b="b"/>
              <a:pathLst>
                <a:path w="5075" h="4732" extrusionOk="0">
                  <a:moveTo>
                    <a:pt x="2608" y="198"/>
                  </a:moveTo>
                  <a:cubicBezTo>
                    <a:pt x="2861" y="198"/>
                    <a:pt x="3115" y="242"/>
                    <a:pt x="3354" y="335"/>
                  </a:cubicBezTo>
                  <a:cubicBezTo>
                    <a:pt x="3909" y="535"/>
                    <a:pt x="4353" y="954"/>
                    <a:pt x="4587" y="1495"/>
                  </a:cubicBezTo>
                  <a:cubicBezTo>
                    <a:pt x="4972" y="2372"/>
                    <a:pt x="4733" y="3401"/>
                    <a:pt x="4002" y="4020"/>
                  </a:cubicBezTo>
                  <a:cubicBezTo>
                    <a:pt x="3602" y="4359"/>
                    <a:pt x="3104" y="4531"/>
                    <a:pt x="2605" y="4531"/>
                  </a:cubicBezTo>
                  <a:cubicBezTo>
                    <a:pt x="2193" y="4531"/>
                    <a:pt x="1780" y="4414"/>
                    <a:pt x="1419" y="4176"/>
                  </a:cubicBezTo>
                  <a:cubicBezTo>
                    <a:pt x="614" y="3654"/>
                    <a:pt x="254" y="2665"/>
                    <a:pt x="527" y="1744"/>
                  </a:cubicBezTo>
                  <a:cubicBezTo>
                    <a:pt x="800" y="827"/>
                    <a:pt x="1648" y="198"/>
                    <a:pt x="2603" y="198"/>
                  </a:cubicBezTo>
                  <a:close/>
                  <a:moveTo>
                    <a:pt x="2605" y="1"/>
                  </a:moveTo>
                  <a:cubicBezTo>
                    <a:pt x="1554" y="1"/>
                    <a:pt x="606" y="701"/>
                    <a:pt x="322" y="1748"/>
                  </a:cubicBezTo>
                  <a:cubicBezTo>
                    <a:pt x="0" y="2933"/>
                    <a:pt x="639" y="4166"/>
                    <a:pt x="1789" y="4590"/>
                  </a:cubicBezTo>
                  <a:cubicBezTo>
                    <a:pt x="2052" y="4683"/>
                    <a:pt x="2325" y="4731"/>
                    <a:pt x="2603" y="4731"/>
                  </a:cubicBezTo>
                  <a:cubicBezTo>
                    <a:pt x="2606" y="4731"/>
                    <a:pt x="2609" y="4731"/>
                    <a:pt x="2613" y="4731"/>
                  </a:cubicBezTo>
                  <a:cubicBezTo>
                    <a:pt x="3837" y="4731"/>
                    <a:pt x="4855" y="3792"/>
                    <a:pt x="4967" y="2577"/>
                  </a:cubicBezTo>
                  <a:cubicBezTo>
                    <a:pt x="5074" y="1354"/>
                    <a:pt x="4231" y="252"/>
                    <a:pt x="3022" y="38"/>
                  </a:cubicBezTo>
                  <a:cubicBezTo>
                    <a:pt x="2882" y="13"/>
                    <a:pt x="2743" y="1"/>
                    <a:pt x="2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2"/>
            <p:cNvSpPr/>
            <p:nvPr/>
          </p:nvSpPr>
          <p:spPr>
            <a:xfrm rot="860262">
              <a:off x="7871827" y="2333705"/>
              <a:ext cx="130965" cy="67269"/>
            </a:xfrm>
            <a:custGeom>
              <a:avLst/>
              <a:gdLst/>
              <a:ahLst/>
              <a:cxnLst/>
              <a:rect l="l" t="t" r="r" b="b"/>
              <a:pathLst>
                <a:path w="4178" h="2146" extrusionOk="0">
                  <a:moveTo>
                    <a:pt x="4090" y="0"/>
                  </a:moveTo>
                  <a:lnTo>
                    <a:pt x="0" y="1950"/>
                  </a:lnTo>
                  <a:lnTo>
                    <a:pt x="44" y="2038"/>
                  </a:lnTo>
                  <a:lnTo>
                    <a:pt x="44" y="2145"/>
                  </a:lnTo>
                  <a:lnTo>
                    <a:pt x="68" y="2145"/>
                  </a:lnTo>
                  <a:lnTo>
                    <a:pt x="4177" y="186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2"/>
            <p:cNvSpPr/>
            <p:nvPr/>
          </p:nvSpPr>
          <p:spPr>
            <a:xfrm rot="860262">
              <a:off x="7710664" y="2460764"/>
              <a:ext cx="199112" cy="184317"/>
            </a:xfrm>
            <a:custGeom>
              <a:avLst/>
              <a:gdLst/>
              <a:ahLst/>
              <a:cxnLst/>
              <a:rect l="l" t="t" r="r" b="b"/>
              <a:pathLst>
                <a:path w="6352" h="5880" extrusionOk="0">
                  <a:moveTo>
                    <a:pt x="3086" y="226"/>
                  </a:moveTo>
                  <a:cubicBezTo>
                    <a:pt x="3089" y="226"/>
                    <a:pt x="3092" y="226"/>
                    <a:pt x="3096" y="226"/>
                  </a:cubicBezTo>
                  <a:cubicBezTo>
                    <a:pt x="4792" y="226"/>
                    <a:pt x="6079" y="1761"/>
                    <a:pt x="5777" y="3428"/>
                  </a:cubicBezTo>
                  <a:cubicBezTo>
                    <a:pt x="5538" y="4770"/>
                    <a:pt x="4373" y="5676"/>
                    <a:pt x="3098" y="5676"/>
                  </a:cubicBezTo>
                  <a:cubicBezTo>
                    <a:pt x="2785" y="5676"/>
                    <a:pt x="2465" y="5621"/>
                    <a:pt x="2150" y="5505"/>
                  </a:cubicBezTo>
                  <a:cubicBezTo>
                    <a:pt x="912" y="5046"/>
                    <a:pt x="181" y="3769"/>
                    <a:pt x="410" y="2468"/>
                  </a:cubicBezTo>
                  <a:cubicBezTo>
                    <a:pt x="643" y="1175"/>
                    <a:pt x="1769" y="226"/>
                    <a:pt x="3086" y="226"/>
                  </a:cubicBezTo>
                  <a:close/>
                  <a:moveTo>
                    <a:pt x="3086" y="1"/>
                  </a:moveTo>
                  <a:cubicBezTo>
                    <a:pt x="2876" y="1"/>
                    <a:pt x="2664" y="23"/>
                    <a:pt x="2452" y="70"/>
                  </a:cubicBezTo>
                  <a:cubicBezTo>
                    <a:pt x="985" y="396"/>
                    <a:pt x="1" y="1771"/>
                    <a:pt x="166" y="3263"/>
                  </a:cubicBezTo>
                  <a:cubicBezTo>
                    <a:pt x="327" y="4754"/>
                    <a:pt x="1590" y="5880"/>
                    <a:pt x="3091" y="5880"/>
                  </a:cubicBezTo>
                  <a:cubicBezTo>
                    <a:pt x="3515" y="5880"/>
                    <a:pt x="3934" y="5787"/>
                    <a:pt x="4319" y="5607"/>
                  </a:cubicBezTo>
                  <a:cubicBezTo>
                    <a:pt x="5684" y="4978"/>
                    <a:pt x="6352" y="3423"/>
                    <a:pt x="5869" y="2000"/>
                  </a:cubicBezTo>
                  <a:cubicBezTo>
                    <a:pt x="5461" y="783"/>
                    <a:pt x="4322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2"/>
            <p:cNvSpPr/>
            <p:nvPr/>
          </p:nvSpPr>
          <p:spPr>
            <a:xfrm rot="860262">
              <a:off x="7717116" y="2478107"/>
              <a:ext cx="178079" cy="148394"/>
            </a:xfrm>
            <a:custGeom>
              <a:avLst/>
              <a:gdLst/>
              <a:ahLst/>
              <a:cxnLst/>
              <a:rect l="l" t="t" r="r" b="b"/>
              <a:pathLst>
                <a:path w="5681" h="4734" extrusionOk="0">
                  <a:moveTo>
                    <a:pt x="2894" y="1"/>
                  </a:moveTo>
                  <a:cubicBezTo>
                    <a:pt x="2843" y="1"/>
                    <a:pt x="2792" y="2"/>
                    <a:pt x="2740" y="5"/>
                  </a:cubicBezTo>
                  <a:cubicBezTo>
                    <a:pt x="1034" y="108"/>
                    <a:pt x="0" y="1936"/>
                    <a:pt x="785" y="3452"/>
                  </a:cubicBezTo>
                  <a:lnTo>
                    <a:pt x="965" y="3359"/>
                  </a:lnTo>
                  <a:cubicBezTo>
                    <a:pt x="556" y="2564"/>
                    <a:pt x="673" y="1604"/>
                    <a:pt x="1268" y="932"/>
                  </a:cubicBezTo>
                  <a:cubicBezTo>
                    <a:pt x="1686" y="458"/>
                    <a:pt x="2282" y="200"/>
                    <a:pt x="2892" y="200"/>
                  </a:cubicBezTo>
                  <a:cubicBezTo>
                    <a:pt x="3141" y="200"/>
                    <a:pt x="3393" y="243"/>
                    <a:pt x="3637" y="332"/>
                  </a:cubicBezTo>
                  <a:cubicBezTo>
                    <a:pt x="5065" y="858"/>
                    <a:pt x="5518" y="2652"/>
                    <a:pt x="4509" y="3793"/>
                  </a:cubicBezTo>
                  <a:cubicBezTo>
                    <a:pt x="4073" y="4288"/>
                    <a:pt x="3479" y="4526"/>
                    <a:pt x="2891" y="4526"/>
                  </a:cubicBezTo>
                  <a:cubicBezTo>
                    <a:pt x="2124" y="4526"/>
                    <a:pt x="1365" y="4123"/>
                    <a:pt x="970" y="3359"/>
                  </a:cubicBezTo>
                  <a:lnTo>
                    <a:pt x="785" y="3452"/>
                  </a:lnTo>
                  <a:cubicBezTo>
                    <a:pt x="1195" y="4236"/>
                    <a:pt x="2004" y="4733"/>
                    <a:pt x="2891" y="4733"/>
                  </a:cubicBezTo>
                  <a:cubicBezTo>
                    <a:pt x="3880" y="4733"/>
                    <a:pt x="4767" y="4114"/>
                    <a:pt x="5109" y="3183"/>
                  </a:cubicBezTo>
                  <a:cubicBezTo>
                    <a:pt x="5680" y="1629"/>
                    <a:pt x="4520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2"/>
            <p:cNvSpPr/>
            <p:nvPr/>
          </p:nvSpPr>
          <p:spPr>
            <a:xfrm rot="860262">
              <a:off x="7742638" y="2521291"/>
              <a:ext cx="130840" cy="67269"/>
            </a:xfrm>
            <a:custGeom>
              <a:avLst/>
              <a:gdLst/>
              <a:ahLst/>
              <a:cxnLst/>
              <a:rect l="l" t="t" r="r" b="b"/>
              <a:pathLst>
                <a:path w="4174" h="2146" extrusionOk="0">
                  <a:moveTo>
                    <a:pt x="4085" y="0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3" y="186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2"/>
            <p:cNvSpPr/>
            <p:nvPr/>
          </p:nvSpPr>
          <p:spPr>
            <a:xfrm rot="860262">
              <a:off x="8519450" y="1911526"/>
              <a:ext cx="198360" cy="183721"/>
            </a:xfrm>
            <a:custGeom>
              <a:avLst/>
              <a:gdLst/>
              <a:ahLst/>
              <a:cxnLst/>
              <a:rect l="l" t="t" r="r" b="b"/>
              <a:pathLst>
                <a:path w="6328" h="5861" extrusionOk="0">
                  <a:moveTo>
                    <a:pt x="3063" y="204"/>
                  </a:moveTo>
                  <a:cubicBezTo>
                    <a:pt x="4126" y="204"/>
                    <a:pt x="5098" y="816"/>
                    <a:pt x="5548" y="1790"/>
                  </a:cubicBezTo>
                  <a:cubicBezTo>
                    <a:pt x="6006" y="2789"/>
                    <a:pt x="5821" y="3969"/>
                    <a:pt x="5075" y="4778"/>
                  </a:cubicBezTo>
                  <a:cubicBezTo>
                    <a:pt x="4549" y="5348"/>
                    <a:pt x="3818" y="5654"/>
                    <a:pt x="3071" y="5654"/>
                  </a:cubicBezTo>
                  <a:cubicBezTo>
                    <a:pt x="2757" y="5654"/>
                    <a:pt x="2441" y="5601"/>
                    <a:pt x="2136" y="5490"/>
                  </a:cubicBezTo>
                  <a:cubicBezTo>
                    <a:pt x="722" y="4963"/>
                    <a:pt x="1" y="3399"/>
                    <a:pt x="517" y="1985"/>
                  </a:cubicBezTo>
                  <a:cubicBezTo>
                    <a:pt x="898" y="952"/>
                    <a:pt x="1863" y="250"/>
                    <a:pt x="2964" y="206"/>
                  </a:cubicBezTo>
                  <a:cubicBezTo>
                    <a:pt x="2997" y="205"/>
                    <a:pt x="3030" y="204"/>
                    <a:pt x="3063" y="204"/>
                  </a:cubicBezTo>
                  <a:close/>
                  <a:moveTo>
                    <a:pt x="3067" y="0"/>
                  </a:moveTo>
                  <a:cubicBezTo>
                    <a:pt x="2661" y="0"/>
                    <a:pt x="2247" y="86"/>
                    <a:pt x="1848" y="269"/>
                  </a:cubicBezTo>
                  <a:cubicBezTo>
                    <a:pt x="771" y="762"/>
                    <a:pt x="98" y="1858"/>
                    <a:pt x="147" y="3043"/>
                  </a:cubicBezTo>
                  <a:cubicBezTo>
                    <a:pt x="196" y="4227"/>
                    <a:pt x="951" y="5265"/>
                    <a:pt x="2063" y="5675"/>
                  </a:cubicBezTo>
                  <a:cubicBezTo>
                    <a:pt x="2384" y="5797"/>
                    <a:pt x="2730" y="5860"/>
                    <a:pt x="3072" y="5860"/>
                  </a:cubicBezTo>
                  <a:cubicBezTo>
                    <a:pt x="4938" y="5855"/>
                    <a:pt x="6328" y="4125"/>
                    <a:pt x="5928" y="2302"/>
                  </a:cubicBezTo>
                  <a:cubicBezTo>
                    <a:pt x="5622" y="907"/>
                    <a:pt x="4389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2"/>
            <p:cNvSpPr/>
            <p:nvPr/>
          </p:nvSpPr>
          <p:spPr>
            <a:xfrm rot="860262">
              <a:off x="8521475" y="1927711"/>
              <a:ext cx="184097" cy="148644"/>
            </a:xfrm>
            <a:custGeom>
              <a:avLst/>
              <a:gdLst/>
              <a:ahLst/>
              <a:cxnLst/>
              <a:rect l="l" t="t" r="r" b="b"/>
              <a:pathLst>
                <a:path w="5873" h="4742" extrusionOk="0">
                  <a:moveTo>
                    <a:pt x="3017" y="204"/>
                  </a:moveTo>
                  <a:lnTo>
                    <a:pt x="3017" y="208"/>
                  </a:lnTo>
                  <a:cubicBezTo>
                    <a:pt x="3875" y="208"/>
                    <a:pt x="4655" y="715"/>
                    <a:pt x="4996" y="1500"/>
                  </a:cubicBezTo>
                  <a:cubicBezTo>
                    <a:pt x="5381" y="2382"/>
                    <a:pt x="5147" y="3406"/>
                    <a:pt x="4411" y="4030"/>
                  </a:cubicBezTo>
                  <a:cubicBezTo>
                    <a:pt x="4011" y="4369"/>
                    <a:pt x="3514" y="4541"/>
                    <a:pt x="3014" y="4541"/>
                  </a:cubicBezTo>
                  <a:cubicBezTo>
                    <a:pt x="2601" y="4541"/>
                    <a:pt x="2187" y="4424"/>
                    <a:pt x="1823" y="4186"/>
                  </a:cubicBezTo>
                  <a:cubicBezTo>
                    <a:pt x="1024" y="3659"/>
                    <a:pt x="658" y="2670"/>
                    <a:pt x="936" y="1749"/>
                  </a:cubicBezTo>
                  <a:cubicBezTo>
                    <a:pt x="1214" y="832"/>
                    <a:pt x="2057" y="204"/>
                    <a:pt x="3017" y="204"/>
                  </a:cubicBezTo>
                  <a:close/>
                  <a:moveTo>
                    <a:pt x="3008" y="1"/>
                  </a:moveTo>
                  <a:cubicBezTo>
                    <a:pt x="2257" y="1"/>
                    <a:pt x="1502" y="350"/>
                    <a:pt x="1029" y="1071"/>
                  </a:cubicBezTo>
                  <a:cubicBezTo>
                    <a:pt x="0" y="2650"/>
                    <a:pt x="1131" y="4737"/>
                    <a:pt x="3013" y="4742"/>
                  </a:cubicBezTo>
                  <a:cubicBezTo>
                    <a:pt x="3015" y="4742"/>
                    <a:pt x="3017" y="4742"/>
                    <a:pt x="3020" y="4742"/>
                  </a:cubicBezTo>
                  <a:cubicBezTo>
                    <a:pt x="4727" y="4742"/>
                    <a:pt x="5873" y="2985"/>
                    <a:pt x="5186" y="1422"/>
                  </a:cubicBezTo>
                  <a:cubicBezTo>
                    <a:pt x="4777" y="488"/>
                    <a:pt x="3895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52"/>
            <p:cNvSpPr/>
            <p:nvPr/>
          </p:nvSpPr>
          <p:spPr>
            <a:xfrm rot="860262">
              <a:off x="8550856" y="1971860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8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52"/>
            <p:cNvSpPr/>
            <p:nvPr/>
          </p:nvSpPr>
          <p:spPr>
            <a:xfrm rot="860262">
              <a:off x="8385867" y="2097904"/>
              <a:ext cx="196824" cy="183627"/>
            </a:xfrm>
            <a:custGeom>
              <a:avLst/>
              <a:gdLst/>
              <a:ahLst/>
              <a:cxnLst/>
              <a:rect l="l" t="t" r="r" b="b"/>
              <a:pathLst>
                <a:path w="6279" h="5858" extrusionOk="0">
                  <a:moveTo>
                    <a:pt x="3219" y="206"/>
                  </a:moveTo>
                  <a:cubicBezTo>
                    <a:pt x="4278" y="206"/>
                    <a:pt x="5246" y="821"/>
                    <a:pt x="5693" y="1787"/>
                  </a:cubicBezTo>
                  <a:cubicBezTo>
                    <a:pt x="6152" y="2786"/>
                    <a:pt x="5966" y="3966"/>
                    <a:pt x="5221" y="4775"/>
                  </a:cubicBezTo>
                  <a:cubicBezTo>
                    <a:pt x="4692" y="5345"/>
                    <a:pt x="3960" y="5654"/>
                    <a:pt x="3213" y="5654"/>
                  </a:cubicBezTo>
                  <a:cubicBezTo>
                    <a:pt x="2899" y="5654"/>
                    <a:pt x="2582" y="5599"/>
                    <a:pt x="2277" y="5487"/>
                  </a:cubicBezTo>
                  <a:cubicBezTo>
                    <a:pt x="868" y="4960"/>
                    <a:pt x="146" y="3396"/>
                    <a:pt x="663" y="1987"/>
                  </a:cubicBezTo>
                  <a:cubicBezTo>
                    <a:pt x="1043" y="954"/>
                    <a:pt x="2008" y="252"/>
                    <a:pt x="3110" y="208"/>
                  </a:cubicBezTo>
                  <a:cubicBezTo>
                    <a:pt x="3146" y="206"/>
                    <a:pt x="3183" y="206"/>
                    <a:pt x="3219" y="206"/>
                  </a:cubicBezTo>
                  <a:close/>
                  <a:moveTo>
                    <a:pt x="3222" y="0"/>
                  </a:moveTo>
                  <a:cubicBezTo>
                    <a:pt x="1926" y="0"/>
                    <a:pt x="753" y="862"/>
                    <a:pt x="400" y="2153"/>
                  </a:cubicBezTo>
                  <a:cubicBezTo>
                    <a:pt x="0" y="3620"/>
                    <a:pt x="785" y="5146"/>
                    <a:pt x="2208" y="5672"/>
                  </a:cubicBezTo>
                  <a:cubicBezTo>
                    <a:pt x="2530" y="5794"/>
                    <a:pt x="2871" y="5857"/>
                    <a:pt x="3217" y="5857"/>
                  </a:cubicBezTo>
                  <a:cubicBezTo>
                    <a:pt x="3220" y="5857"/>
                    <a:pt x="3224" y="5857"/>
                    <a:pt x="3227" y="5857"/>
                  </a:cubicBezTo>
                  <a:cubicBezTo>
                    <a:pt x="4739" y="5857"/>
                    <a:pt x="6006" y="4704"/>
                    <a:pt x="6142" y="3196"/>
                  </a:cubicBezTo>
                  <a:cubicBezTo>
                    <a:pt x="6278" y="1685"/>
                    <a:pt x="5240" y="320"/>
                    <a:pt x="3744" y="47"/>
                  </a:cubicBezTo>
                  <a:cubicBezTo>
                    <a:pt x="3569" y="16"/>
                    <a:pt x="3394" y="0"/>
                    <a:pt x="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2"/>
            <p:cNvSpPr/>
            <p:nvPr/>
          </p:nvSpPr>
          <p:spPr>
            <a:xfrm rot="860262">
              <a:off x="8408503" y="2116457"/>
              <a:ext cx="160619" cy="148644"/>
            </a:xfrm>
            <a:custGeom>
              <a:avLst/>
              <a:gdLst/>
              <a:ahLst/>
              <a:cxnLst/>
              <a:rect l="l" t="t" r="r" b="b"/>
              <a:pathLst>
                <a:path w="5124" h="4742" extrusionOk="0">
                  <a:moveTo>
                    <a:pt x="2480" y="209"/>
                  </a:moveTo>
                  <a:cubicBezTo>
                    <a:pt x="2484" y="209"/>
                    <a:pt x="2488" y="209"/>
                    <a:pt x="2491" y="209"/>
                  </a:cubicBezTo>
                  <a:cubicBezTo>
                    <a:pt x="3349" y="209"/>
                    <a:pt x="4129" y="716"/>
                    <a:pt x="4475" y="1505"/>
                  </a:cubicBezTo>
                  <a:cubicBezTo>
                    <a:pt x="4860" y="2383"/>
                    <a:pt x="4621" y="3411"/>
                    <a:pt x="3890" y="4030"/>
                  </a:cubicBezTo>
                  <a:cubicBezTo>
                    <a:pt x="3486" y="4372"/>
                    <a:pt x="2987" y="4546"/>
                    <a:pt x="2486" y="4546"/>
                  </a:cubicBezTo>
                  <a:cubicBezTo>
                    <a:pt x="2074" y="4546"/>
                    <a:pt x="1660" y="4428"/>
                    <a:pt x="1297" y="4191"/>
                  </a:cubicBezTo>
                  <a:cubicBezTo>
                    <a:pt x="498" y="3664"/>
                    <a:pt x="132" y="2675"/>
                    <a:pt x="410" y="1754"/>
                  </a:cubicBezTo>
                  <a:cubicBezTo>
                    <a:pt x="682" y="836"/>
                    <a:pt x="1525" y="209"/>
                    <a:pt x="2480" y="209"/>
                  </a:cubicBezTo>
                  <a:close/>
                  <a:moveTo>
                    <a:pt x="2494" y="1"/>
                  </a:moveTo>
                  <a:cubicBezTo>
                    <a:pt x="2324" y="1"/>
                    <a:pt x="2152" y="19"/>
                    <a:pt x="1979" y="57"/>
                  </a:cubicBezTo>
                  <a:cubicBezTo>
                    <a:pt x="795" y="316"/>
                    <a:pt x="1" y="1427"/>
                    <a:pt x="132" y="2631"/>
                  </a:cubicBezTo>
                  <a:cubicBezTo>
                    <a:pt x="263" y="3832"/>
                    <a:pt x="1277" y="4742"/>
                    <a:pt x="2486" y="4742"/>
                  </a:cubicBezTo>
                  <a:cubicBezTo>
                    <a:pt x="2490" y="4742"/>
                    <a:pt x="2493" y="4742"/>
                    <a:pt x="2496" y="4742"/>
                  </a:cubicBezTo>
                  <a:cubicBezTo>
                    <a:pt x="2837" y="4742"/>
                    <a:pt x="3174" y="4669"/>
                    <a:pt x="3486" y="4522"/>
                  </a:cubicBezTo>
                  <a:cubicBezTo>
                    <a:pt x="4587" y="4015"/>
                    <a:pt x="5123" y="2763"/>
                    <a:pt x="4738" y="1612"/>
                  </a:cubicBezTo>
                  <a:cubicBezTo>
                    <a:pt x="4409" y="634"/>
                    <a:pt x="3490" y="1"/>
                    <a:pt x="2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2"/>
            <p:cNvSpPr/>
            <p:nvPr/>
          </p:nvSpPr>
          <p:spPr>
            <a:xfrm rot="860262">
              <a:off x="8421717" y="2159139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0" y="1950"/>
                  </a:lnTo>
                  <a:lnTo>
                    <a:pt x="39" y="2038"/>
                  </a:lnTo>
                  <a:lnTo>
                    <a:pt x="44" y="2145"/>
                  </a:lnTo>
                  <a:lnTo>
                    <a:pt x="64" y="2145"/>
                  </a:lnTo>
                  <a:lnTo>
                    <a:pt x="4173" y="181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2"/>
            <p:cNvSpPr/>
            <p:nvPr/>
          </p:nvSpPr>
          <p:spPr>
            <a:xfrm rot="860262">
              <a:off x="8240954" y="2285390"/>
              <a:ext cx="227857" cy="183690"/>
            </a:xfrm>
            <a:custGeom>
              <a:avLst/>
              <a:gdLst/>
              <a:ahLst/>
              <a:cxnLst/>
              <a:rect l="l" t="t" r="r" b="b"/>
              <a:pathLst>
                <a:path w="7269" h="5860" extrusionOk="0">
                  <a:moveTo>
                    <a:pt x="3725" y="205"/>
                  </a:moveTo>
                  <a:cubicBezTo>
                    <a:pt x="5421" y="210"/>
                    <a:pt x="6703" y="1741"/>
                    <a:pt x="6401" y="3412"/>
                  </a:cubicBezTo>
                  <a:cubicBezTo>
                    <a:pt x="6162" y="4752"/>
                    <a:pt x="4994" y="5658"/>
                    <a:pt x="3720" y="5658"/>
                  </a:cubicBezTo>
                  <a:cubicBezTo>
                    <a:pt x="3409" y="5658"/>
                    <a:pt x="3091" y="5604"/>
                    <a:pt x="2779" y="5489"/>
                  </a:cubicBezTo>
                  <a:cubicBezTo>
                    <a:pt x="1536" y="5036"/>
                    <a:pt x="800" y="3754"/>
                    <a:pt x="1034" y="2452"/>
                  </a:cubicBezTo>
                  <a:cubicBezTo>
                    <a:pt x="1268" y="1151"/>
                    <a:pt x="2404" y="205"/>
                    <a:pt x="3725" y="205"/>
                  </a:cubicBezTo>
                  <a:close/>
                  <a:moveTo>
                    <a:pt x="3715" y="1"/>
                  </a:moveTo>
                  <a:cubicBezTo>
                    <a:pt x="2777" y="1"/>
                    <a:pt x="1835" y="442"/>
                    <a:pt x="1254" y="1351"/>
                  </a:cubicBezTo>
                  <a:cubicBezTo>
                    <a:pt x="1" y="3300"/>
                    <a:pt x="1405" y="5859"/>
                    <a:pt x="3720" y="5859"/>
                  </a:cubicBezTo>
                  <a:cubicBezTo>
                    <a:pt x="5855" y="5854"/>
                    <a:pt x="7268" y="3646"/>
                    <a:pt x="6381" y="1706"/>
                  </a:cubicBezTo>
                  <a:cubicBezTo>
                    <a:pt x="5863" y="582"/>
                    <a:pt x="4792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2"/>
            <p:cNvSpPr/>
            <p:nvPr/>
          </p:nvSpPr>
          <p:spPr>
            <a:xfrm rot="860262">
              <a:off x="8263142" y="2303018"/>
              <a:ext cx="183815" cy="148519"/>
            </a:xfrm>
            <a:custGeom>
              <a:avLst/>
              <a:gdLst/>
              <a:ahLst/>
              <a:cxnLst/>
              <a:rect l="l" t="t" r="r" b="b"/>
              <a:pathLst>
                <a:path w="5864" h="4738" extrusionOk="0">
                  <a:moveTo>
                    <a:pt x="3012" y="205"/>
                  </a:moveTo>
                  <a:cubicBezTo>
                    <a:pt x="3265" y="205"/>
                    <a:pt x="3524" y="249"/>
                    <a:pt x="3763" y="336"/>
                  </a:cubicBezTo>
                  <a:cubicBezTo>
                    <a:pt x="4816" y="726"/>
                    <a:pt x="5396" y="1857"/>
                    <a:pt x="5103" y="2939"/>
                  </a:cubicBezTo>
                  <a:cubicBezTo>
                    <a:pt x="4845" y="3894"/>
                    <a:pt x="3980" y="4534"/>
                    <a:pt x="3020" y="4534"/>
                  </a:cubicBezTo>
                  <a:cubicBezTo>
                    <a:pt x="2892" y="4534"/>
                    <a:pt x="2762" y="4522"/>
                    <a:pt x="2632" y="4499"/>
                  </a:cubicBezTo>
                  <a:cubicBezTo>
                    <a:pt x="1525" y="4304"/>
                    <a:pt x="755" y="3295"/>
                    <a:pt x="853" y="2179"/>
                  </a:cubicBezTo>
                  <a:cubicBezTo>
                    <a:pt x="955" y="1058"/>
                    <a:pt x="1891" y="205"/>
                    <a:pt x="3012" y="205"/>
                  </a:cubicBezTo>
                  <a:close/>
                  <a:moveTo>
                    <a:pt x="3005" y="0"/>
                  </a:moveTo>
                  <a:cubicBezTo>
                    <a:pt x="2254" y="0"/>
                    <a:pt x="1500" y="350"/>
                    <a:pt x="1028" y="1072"/>
                  </a:cubicBezTo>
                  <a:cubicBezTo>
                    <a:pt x="1" y="2650"/>
                    <a:pt x="1128" y="4738"/>
                    <a:pt x="3005" y="4738"/>
                  </a:cubicBezTo>
                  <a:cubicBezTo>
                    <a:pt x="3008" y="4738"/>
                    <a:pt x="3010" y="4738"/>
                    <a:pt x="3012" y="4738"/>
                  </a:cubicBezTo>
                  <a:cubicBezTo>
                    <a:pt x="4718" y="4738"/>
                    <a:pt x="5863" y="2983"/>
                    <a:pt x="5181" y="1423"/>
                  </a:cubicBezTo>
                  <a:cubicBezTo>
                    <a:pt x="4772" y="487"/>
                    <a:pt x="3891" y="0"/>
                    <a:pt x="30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2"/>
            <p:cNvSpPr/>
            <p:nvPr/>
          </p:nvSpPr>
          <p:spPr>
            <a:xfrm rot="860262">
              <a:off x="8292343" y="2347192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7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2"/>
            <p:cNvSpPr/>
            <p:nvPr/>
          </p:nvSpPr>
          <p:spPr>
            <a:xfrm rot="860262">
              <a:off x="8127784" y="2474551"/>
              <a:ext cx="195288" cy="182248"/>
            </a:xfrm>
            <a:custGeom>
              <a:avLst/>
              <a:gdLst/>
              <a:ahLst/>
              <a:cxnLst/>
              <a:rect l="l" t="t" r="r" b="b"/>
              <a:pathLst>
                <a:path w="6230" h="5814" extrusionOk="0">
                  <a:moveTo>
                    <a:pt x="3203" y="154"/>
                  </a:moveTo>
                  <a:cubicBezTo>
                    <a:pt x="4899" y="159"/>
                    <a:pt x="6186" y="1690"/>
                    <a:pt x="5884" y="3362"/>
                  </a:cubicBezTo>
                  <a:cubicBezTo>
                    <a:pt x="5645" y="4704"/>
                    <a:pt x="4480" y="5609"/>
                    <a:pt x="3205" y="5609"/>
                  </a:cubicBezTo>
                  <a:cubicBezTo>
                    <a:pt x="2892" y="5609"/>
                    <a:pt x="2572" y="5554"/>
                    <a:pt x="2257" y="5438"/>
                  </a:cubicBezTo>
                  <a:cubicBezTo>
                    <a:pt x="1019" y="4980"/>
                    <a:pt x="283" y="3703"/>
                    <a:pt x="517" y="2401"/>
                  </a:cubicBezTo>
                  <a:cubicBezTo>
                    <a:pt x="751" y="1100"/>
                    <a:pt x="1882" y="154"/>
                    <a:pt x="3203" y="154"/>
                  </a:cubicBezTo>
                  <a:close/>
                  <a:moveTo>
                    <a:pt x="3199" y="0"/>
                  </a:moveTo>
                  <a:cubicBezTo>
                    <a:pt x="1912" y="0"/>
                    <a:pt x="748" y="857"/>
                    <a:pt x="400" y="2138"/>
                  </a:cubicBezTo>
                  <a:cubicBezTo>
                    <a:pt x="0" y="3586"/>
                    <a:pt x="775" y="5102"/>
                    <a:pt x="2189" y="5628"/>
                  </a:cubicBezTo>
                  <a:cubicBezTo>
                    <a:pt x="2511" y="5750"/>
                    <a:pt x="2857" y="5813"/>
                    <a:pt x="3203" y="5813"/>
                  </a:cubicBezTo>
                  <a:cubicBezTo>
                    <a:pt x="4704" y="5813"/>
                    <a:pt x="5962" y="4663"/>
                    <a:pt x="6098" y="3167"/>
                  </a:cubicBezTo>
                  <a:cubicBezTo>
                    <a:pt x="6230" y="1665"/>
                    <a:pt x="5201" y="315"/>
                    <a:pt x="3719" y="47"/>
                  </a:cubicBezTo>
                  <a:cubicBezTo>
                    <a:pt x="3545" y="15"/>
                    <a:pt x="3371" y="0"/>
                    <a:pt x="3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2"/>
            <p:cNvSpPr/>
            <p:nvPr/>
          </p:nvSpPr>
          <p:spPr>
            <a:xfrm rot="860262">
              <a:off x="8150002" y="2491692"/>
              <a:ext cx="160587" cy="148738"/>
            </a:xfrm>
            <a:custGeom>
              <a:avLst/>
              <a:gdLst/>
              <a:ahLst/>
              <a:cxnLst/>
              <a:rect l="l" t="t" r="r" b="b"/>
              <a:pathLst>
                <a:path w="5123" h="4745" extrusionOk="0">
                  <a:moveTo>
                    <a:pt x="2496" y="207"/>
                  </a:moveTo>
                  <a:cubicBezTo>
                    <a:pt x="2749" y="207"/>
                    <a:pt x="3003" y="256"/>
                    <a:pt x="3242" y="343"/>
                  </a:cubicBezTo>
                  <a:cubicBezTo>
                    <a:pt x="3797" y="543"/>
                    <a:pt x="4241" y="962"/>
                    <a:pt x="4475" y="1503"/>
                  </a:cubicBezTo>
                  <a:cubicBezTo>
                    <a:pt x="4860" y="2381"/>
                    <a:pt x="4621" y="3409"/>
                    <a:pt x="3890" y="4028"/>
                  </a:cubicBezTo>
                  <a:cubicBezTo>
                    <a:pt x="3489" y="4367"/>
                    <a:pt x="2992" y="4540"/>
                    <a:pt x="2493" y="4540"/>
                  </a:cubicBezTo>
                  <a:cubicBezTo>
                    <a:pt x="2081" y="4540"/>
                    <a:pt x="1668" y="4422"/>
                    <a:pt x="1306" y="4184"/>
                  </a:cubicBezTo>
                  <a:cubicBezTo>
                    <a:pt x="502" y="3663"/>
                    <a:pt x="142" y="2673"/>
                    <a:pt x="414" y="1752"/>
                  </a:cubicBezTo>
                  <a:cubicBezTo>
                    <a:pt x="692" y="836"/>
                    <a:pt x="1536" y="207"/>
                    <a:pt x="2496" y="207"/>
                  </a:cubicBezTo>
                  <a:close/>
                  <a:moveTo>
                    <a:pt x="2485" y="0"/>
                  </a:moveTo>
                  <a:cubicBezTo>
                    <a:pt x="2317" y="0"/>
                    <a:pt x="2145" y="18"/>
                    <a:pt x="1974" y="56"/>
                  </a:cubicBezTo>
                  <a:cubicBezTo>
                    <a:pt x="795" y="319"/>
                    <a:pt x="0" y="1430"/>
                    <a:pt x="132" y="2634"/>
                  </a:cubicBezTo>
                  <a:cubicBezTo>
                    <a:pt x="263" y="3838"/>
                    <a:pt x="1282" y="4745"/>
                    <a:pt x="2496" y="4745"/>
                  </a:cubicBezTo>
                  <a:cubicBezTo>
                    <a:pt x="2837" y="4745"/>
                    <a:pt x="3173" y="4667"/>
                    <a:pt x="3485" y="4525"/>
                  </a:cubicBezTo>
                  <a:cubicBezTo>
                    <a:pt x="4582" y="4018"/>
                    <a:pt x="5123" y="2761"/>
                    <a:pt x="4738" y="1615"/>
                  </a:cubicBezTo>
                  <a:cubicBezTo>
                    <a:pt x="4404" y="631"/>
                    <a:pt x="3486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2"/>
            <p:cNvSpPr/>
            <p:nvPr/>
          </p:nvSpPr>
          <p:spPr>
            <a:xfrm rot="860262">
              <a:off x="8163210" y="2534334"/>
              <a:ext cx="130996" cy="67269"/>
            </a:xfrm>
            <a:custGeom>
              <a:avLst/>
              <a:gdLst/>
              <a:ahLst/>
              <a:cxnLst/>
              <a:rect l="l" t="t" r="r" b="b"/>
              <a:pathLst>
                <a:path w="4179" h="2146" extrusionOk="0">
                  <a:moveTo>
                    <a:pt x="4090" y="1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52"/>
            <p:cNvSpPr/>
            <p:nvPr/>
          </p:nvSpPr>
          <p:spPr>
            <a:xfrm rot="860262">
              <a:off x="8001915" y="2661408"/>
              <a:ext cx="199269" cy="184317"/>
            </a:xfrm>
            <a:custGeom>
              <a:avLst/>
              <a:gdLst/>
              <a:ahLst/>
              <a:cxnLst/>
              <a:rect l="l" t="t" r="r" b="b"/>
              <a:pathLst>
                <a:path w="6357" h="5880" extrusionOk="0">
                  <a:moveTo>
                    <a:pt x="3090" y="225"/>
                  </a:moveTo>
                  <a:cubicBezTo>
                    <a:pt x="3094" y="225"/>
                    <a:pt x="3097" y="225"/>
                    <a:pt x="3101" y="225"/>
                  </a:cubicBezTo>
                  <a:cubicBezTo>
                    <a:pt x="4797" y="225"/>
                    <a:pt x="6079" y="1761"/>
                    <a:pt x="5781" y="3428"/>
                  </a:cubicBezTo>
                  <a:cubicBezTo>
                    <a:pt x="5538" y="4772"/>
                    <a:pt x="4370" y="5678"/>
                    <a:pt x="3095" y="5678"/>
                  </a:cubicBezTo>
                  <a:cubicBezTo>
                    <a:pt x="2784" y="5678"/>
                    <a:pt x="2467" y="5624"/>
                    <a:pt x="2155" y="5509"/>
                  </a:cubicBezTo>
                  <a:cubicBezTo>
                    <a:pt x="917" y="5051"/>
                    <a:pt x="181" y="3769"/>
                    <a:pt x="415" y="2467"/>
                  </a:cubicBezTo>
                  <a:cubicBezTo>
                    <a:pt x="648" y="1174"/>
                    <a:pt x="1774" y="225"/>
                    <a:pt x="3090" y="225"/>
                  </a:cubicBezTo>
                  <a:close/>
                  <a:moveTo>
                    <a:pt x="3091" y="0"/>
                  </a:moveTo>
                  <a:cubicBezTo>
                    <a:pt x="2881" y="0"/>
                    <a:pt x="2669" y="23"/>
                    <a:pt x="2457" y="69"/>
                  </a:cubicBezTo>
                  <a:cubicBezTo>
                    <a:pt x="990" y="396"/>
                    <a:pt x="1" y="1770"/>
                    <a:pt x="166" y="3262"/>
                  </a:cubicBezTo>
                  <a:cubicBezTo>
                    <a:pt x="332" y="4750"/>
                    <a:pt x="1589" y="5879"/>
                    <a:pt x="3086" y="5879"/>
                  </a:cubicBezTo>
                  <a:cubicBezTo>
                    <a:pt x="3089" y="5879"/>
                    <a:pt x="3092" y="5879"/>
                    <a:pt x="3096" y="5879"/>
                  </a:cubicBezTo>
                  <a:cubicBezTo>
                    <a:pt x="3520" y="5879"/>
                    <a:pt x="3939" y="5787"/>
                    <a:pt x="4324" y="5606"/>
                  </a:cubicBezTo>
                  <a:cubicBezTo>
                    <a:pt x="5689" y="4978"/>
                    <a:pt x="6357" y="3423"/>
                    <a:pt x="5874" y="1999"/>
                  </a:cubicBezTo>
                  <a:cubicBezTo>
                    <a:pt x="5466" y="782"/>
                    <a:pt x="4326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52"/>
            <p:cNvSpPr/>
            <p:nvPr/>
          </p:nvSpPr>
          <p:spPr>
            <a:xfrm rot="860262">
              <a:off x="8017768" y="2679303"/>
              <a:ext cx="163503" cy="148331"/>
            </a:xfrm>
            <a:custGeom>
              <a:avLst/>
              <a:gdLst/>
              <a:ahLst/>
              <a:cxnLst/>
              <a:rect l="l" t="t" r="r" b="b"/>
              <a:pathLst>
                <a:path w="5216" h="4732" extrusionOk="0">
                  <a:moveTo>
                    <a:pt x="2586" y="0"/>
                  </a:moveTo>
                  <a:cubicBezTo>
                    <a:pt x="2000" y="0"/>
                    <a:pt x="1420" y="216"/>
                    <a:pt x="970" y="637"/>
                  </a:cubicBezTo>
                  <a:cubicBezTo>
                    <a:pt x="195" y="1359"/>
                    <a:pt x="0" y="2514"/>
                    <a:pt x="488" y="3455"/>
                  </a:cubicBezTo>
                  <a:lnTo>
                    <a:pt x="668" y="3362"/>
                  </a:lnTo>
                  <a:cubicBezTo>
                    <a:pt x="259" y="2568"/>
                    <a:pt x="376" y="1603"/>
                    <a:pt x="970" y="935"/>
                  </a:cubicBezTo>
                  <a:cubicBezTo>
                    <a:pt x="1388" y="459"/>
                    <a:pt x="1981" y="200"/>
                    <a:pt x="2589" y="200"/>
                  </a:cubicBezTo>
                  <a:cubicBezTo>
                    <a:pt x="2841" y="200"/>
                    <a:pt x="3094" y="244"/>
                    <a:pt x="3339" y="335"/>
                  </a:cubicBezTo>
                  <a:cubicBezTo>
                    <a:pt x="4767" y="862"/>
                    <a:pt x="5216" y="2655"/>
                    <a:pt x="4212" y="3796"/>
                  </a:cubicBezTo>
                  <a:cubicBezTo>
                    <a:pt x="3776" y="4291"/>
                    <a:pt x="3184" y="4528"/>
                    <a:pt x="2596" y="4528"/>
                  </a:cubicBezTo>
                  <a:cubicBezTo>
                    <a:pt x="1828" y="4528"/>
                    <a:pt x="1068" y="4124"/>
                    <a:pt x="673" y="3362"/>
                  </a:cubicBezTo>
                  <a:lnTo>
                    <a:pt x="488" y="3455"/>
                  </a:lnTo>
                  <a:cubicBezTo>
                    <a:pt x="897" y="4240"/>
                    <a:pt x="1706" y="4732"/>
                    <a:pt x="2594" y="4732"/>
                  </a:cubicBezTo>
                  <a:cubicBezTo>
                    <a:pt x="3651" y="4732"/>
                    <a:pt x="4582" y="4025"/>
                    <a:pt x="4865" y="3002"/>
                  </a:cubicBezTo>
                  <a:cubicBezTo>
                    <a:pt x="5153" y="1978"/>
                    <a:pt x="4724" y="896"/>
                    <a:pt x="3817" y="345"/>
                  </a:cubicBezTo>
                  <a:cubicBezTo>
                    <a:pt x="3436" y="114"/>
                    <a:pt x="3010" y="0"/>
                    <a:pt x="2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52"/>
            <p:cNvSpPr/>
            <p:nvPr/>
          </p:nvSpPr>
          <p:spPr>
            <a:xfrm rot="860262">
              <a:off x="8034051" y="2721920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1" y="1955"/>
                  </a:lnTo>
                  <a:lnTo>
                    <a:pt x="40" y="2043"/>
                  </a:lnTo>
                  <a:lnTo>
                    <a:pt x="44" y="2146"/>
                  </a:lnTo>
                  <a:lnTo>
                    <a:pt x="64" y="2146"/>
                  </a:lnTo>
                  <a:lnTo>
                    <a:pt x="4173" y="186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2"/>
            <p:cNvSpPr/>
            <p:nvPr/>
          </p:nvSpPr>
          <p:spPr>
            <a:xfrm rot="860262">
              <a:off x="8014989" y="1765015"/>
              <a:ext cx="386751" cy="1034586"/>
            </a:xfrm>
            <a:custGeom>
              <a:avLst/>
              <a:gdLst/>
              <a:ahLst/>
              <a:cxnLst/>
              <a:rect l="l" t="t" r="r" b="b"/>
              <a:pathLst>
                <a:path w="12338" h="33005" extrusionOk="0">
                  <a:moveTo>
                    <a:pt x="12147" y="0"/>
                  </a:moveTo>
                  <a:lnTo>
                    <a:pt x="1" y="32936"/>
                  </a:lnTo>
                  <a:lnTo>
                    <a:pt x="191" y="33004"/>
                  </a:lnTo>
                  <a:lnTo>
                    <a:pt x="12337" y="69"/>
                  </a:lnTo>
                  <a:lnTo>
                    <a:pt x="12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4" name="Google Shape;2574;p52"/>
          <p:cNvGrpSpPr/>
          <p:nvPr/>
        </p:nvGrpSpPr>
        <p:grpSpPr>
          <a:xfrm rot="1539032">
            <a:off x="6953152" y="537869"/>
            <a:ext cx="1260480" cy="2121957"/>
            <a:chOff x="5199836" y="-16245"/>
            <a:chExt cx="1138881" cy="1917325"/>
          </a:xfrm>
        </p:grpSpPr>
        <p:sp>
          <p:nvSpPr>
            <p:cNvPr id="2575" name="Google Shape;2575;p52"/>
            <p:cNvSpPr/>
            <p:nvPr/>
          </p:nvSpPr>
          <p:spPr>
            <a:xfrm rot="860262">
              <a:off x="5804792" y="1715119"/>
              <a:ext cx="107737" cy="170117"/>
            </a:xfrm>
            <a:custGeom>
              <a:avLst/>
              <a:gdLst/>
              <a:ahLst/>
              <a:cxnLst/>
              <a:rect l="l" t="t" r="r" b="b"/>
              <a:pathLst>
                <a:path w="3437" h="5427" extrusionOk="0">
                  <a:moveTo>
                    <a:pt x="1921" y="0"/>
                  </a:moveTo>
                  <a:lnTo>
                    <a:pt x="25" y="624"/>
                  </a:lnTo>
                  <a:lnTo>
                    <a:pt x="0" y="634"/>
                  </a:lnTo>
                  <a:lnTo>
                    <a:pt x="1351" y="4753"/>
                  </a:lnTo>
                  <a:cubicBezTo>
                    <a:pt x="1499" y="5166"/>
                    <a:pt x="1891" y="5427"/>
                    <a:pt x="2309" y="5427"/>
                  </a:cubicBezTo>
                  <a:cubicBezTo>
                    <a:pt x="2413" y="5427"/>
                    <a:pt x="2519" y="5411"/>
                    <a:pt x="2623" y="5377"/>
                  </a:cubicBezTo>
                  <a:cubicBezTo>
                    <a:pt x="3149" y="5206"/>
                    <a:pt x="3437" y="4645"/>
                    <a:pt x="3276" y="4119"/>
                  </a:cubicBezTo>
                  <a:lnTo>
                    <a:pt x="19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2"/>
            <p:cNvSpPr/>
            <p:nvPr/>
          </p:nvSpPr>
          <p:spPr>
            <a:xfrm rot="860262">
              <a:off x="5689142" y="242650"/>
              <a:ext cx="133128" cy="110276"/>
            </a:xfrm>
            <a:custGeom>
              <a:avLst/>
              <a:gdLst/>
              <a:ahLst/>
              <a:cxnLst/>
              <a:rect l="l" t="t" r="r" b="b"/>
              <a:pathLst>
                <a:path w="4247" h="3518" extrusionOk="0">
                  <a:moveTo>
                    <a:pt x="2183" y="0"/>
                  </a:moveTo>
                  <a:cubicBezTo>
                    <a:pt x="2002" y="0"/>
                    <a:pt x="1819" y="29"/>
                    <a:pt x="1638" y="88"/>
                  </a:cubicBezTo>
                  <a:cubicBezTo>
                    <a:pt x="151" y="580"/>
                    <a:pt x="0" y="2618"/>
                    <a:pt x="1394" y="3325"/>
                  </a:cubicBezTo>
                  <a:cubicBezTo>
                    <a:pt x="1657" y="3457"/>
                    <a:pt x="1926" y="3517"/>
                    <a:pt x="2186" y="3517"/>
                  </a:cubicBezTo>
                  <a:cubicBezTo>
                    <a:pt x="3301" y="3517"/>
                    <a:pt x="4246" y="2411"/>
                    <a:pt x="3851" y="1209"/>
                  </a:cubicBezTo>
                  <a:cubicBezTo>
                    <a:pt x="3608" y="470"/>
                    <a:pt x="2919" y="0"/>
                    <a:pt x="2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2"/>
            <p:cNvSpPr/>
            <p:nvPr/>
          </p:nvSpPr>
          <p:spPr>
            <a:xfrm rot="860262">
              <a:off x="5687947" y="230857"/>
              <a:ext cx="142595" cy="135542"/>
            </a:xfrm>
            <a:custGeom>
              <a:avLst/>
              <a:gdLst/>
              <a:ahLst/>
              <a:cxnLst/>
              <a:rect l="l" t="t" r="r" b="b"/>
              <a:pathLst>
                <a:path w="4549" h="4324" extrusionOk="0">
                  <a:moveTo>
                    <a:pt x="2213" y="401"/>
                  </a:moveTo>
                  <a:cubicBezTo>
                    <a:pt x="2474" y="401"/>
                    <a:pt x="2744" y="461"/>
                    <a:pt x="3008" y="595"/>
                  </a:cubicBezTo>
                  <a:cubicBezTo>
                    <a:pt x="3642" y="917"/>
                    <a:pt x="4022" y="1585"/>
                    <a:pt x="3969" y="2292"/>
                  </a:cubicBezTo>
                  <a:cubicBezTo>
                    <a:pt x="3915" y="2998"/>
                    <a:pt x="3442" y="3608"/>
                    <a:pt x="2770" y="3827"/>
                  </a:cubicBezTo>
                  <a:cubicBezTo>
                    <a:pt x="2587" y="3887"/>
                    <a:pt x="2401" y="3916"/>
                    <a:pt x="2219" y="3916"/>
                  </a:cubicBezTo>
                  <a:cubicBezTo>
                    <a:pt x="1481" y="3916"/>
                    <a:pt x="794" y="3450"/>
                    <a:pt x="552" y="2711"/>
                  </a:cubicBezTo>
                  <a:cubicBezTo>
                    <a:pt x="157" y="1506"/>
                    <a:pt x="1100" y="401"/>
                    <a:pt x="2213" y="401"/>
                  </a:cubicBezTo>
                  <a:close/>
                  <a:moveTo>
                    <a:pt x="2219" y="0"/>
                  </a:moveTo>
                  <a:cubicBezTo>
                    <a:pt x="1996" y="0"/>
                    <a:pt x="1769" y="35"/>
                    <a:pt x="1546" y="108"/>
                  </a:cubicBezTo>
                  <a:cubicBezTo>
                    <a:pt x="713" y="381"/>
                    <a:pt x="128" y="1132"/>
                    <a:pt x="64" y="1999"/>
                  </a:cubicBezTo>
                  <a:cubicBezTo>
                    <a:pt x="1" y="2872"/>
                    <a:pt x="464" y="3700"/>
                    <a:pt x="1249" y="4090"/>
                  </a:cubicBezTo>
                  <a:cubicBezTo>
                    <a:pt x="1558" y="4247"/>
                    <a:pt x="1893" y="4324"/>
                    <a:pt x="2226" y="4324"/>
                  </a:cubicBezTo>
                  <a:cubicBezTo>
                    <a:pt x="2732" y="4324"/>
                    <a:pt x="3233" y="4147"/>
                    <a:pt x="3632" y="3803"/>
                  </a:cubicBezTo>
                  <a:cubicBezTo>
                    <a:pt x="4295" y="3232"/>
                    <a:pt x="4549" y="2316"/>
                    <a:pt x="4276" y="1487"/>
                  </a:cubicBezTo>
                  <a:cubicBezTo>
                    <a:pt x="3974" y="576"/>
                    <a:pt x="3127" y="0"/>
                    <a:pt x="2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2"/>
            <p:cNvSpPr/>
            <p:nvPr/>
          </p:nvSpPr>
          <p:spPr>
            <a:xfrm rot="860262">
              <a:off x="5738668" y="730985"/>
              <a:ext cx="99337" cy="57270"/>
            </a:xfrm>
            <a:custGeom>
              <a:avLst/>
              <a:gdLst/>
              <a:ahLst/>
              <a:cxnLst/>
              <a:rect l="l" t="t" r="r" b="b"/>
              <a:pathLst>
                <a:path w="3169" h="1827" extrusionOk="0">
                  <a:moveTo>
                    <a:pt x="2925" y="0"/>
                  </a:moveTo>
                  <a:cubicBezTo>
                    <a:pt x="3017" y="288"/>
                    <a:pt x="2856" y="600"/>
                    <a:pt x="2564" y="692"/>
                  </a:cubicBezTo>
                  <a:lnTo>
                    <a:pt x="702" y="1306"/>
                  </a:lnTo>
                  <a:cubicBezTo>
                    <a:pt x="644" y="1326"/>
                    <a:pt x="585" y="1335"/>
                    <a:pt x="526" y="1335"/>
                  </a:cubicBezTo>
                  <a:cubicBezTo>
                    <a:pt x="297" y="1335"/>
                    <a:pt x="82" y="1190"/>
                    <a:pt x="0" y="960"/>
                  </a:cubicBezTo>
                  <a:lnTo>
                    <a:pt x="0" y="960"/>
                  </a:lnTo>
                  <a:lnTo>
                    <a:pt x="122" y="1340"/>
                  </a:lnTo>
                  <a:cubicBezTo>
                    <a:pt x="219" y="1636"/>
                    <a:pt x="494" y="1827"/>
                    <a:pt x="792" y="1827"/>
                  </a:cubicBezTo>
                  <a:cubicBezTo>
                    <a:pt x="867" y="1827"/>
                    <a:pt x="943" y="1814"/>
                    <a:pt x="1019" y="1789"/>
                  </a:cubicBezTo>
                  <a:lnTo>
                    <a:pt x="2598" y="1272"/>
                  </a:lnTo>
                  <a:cubicBezTo>
                    <a:pt x="2968" y="1150"/>
                    <a:pt x="3168" y="746"/>
                    <a:pt x="3046" y="375"/>
                  </a:cubicBezTo>
                  <a:lnTo>
                    <a:pt x="29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2"/>
            <p:cNvSpPr/>
            <p:nvPr/>
          </p:nvSpPr>
          <p:spPr>
            <a:xfrm rot="860262">
              <a:off x="5683300" y="431007"/>
              <a:ext cx="189489" cy="334215"/>
            </a:xfrm>
            <a:custGeom>
              <a:avLst/>
              <a:gdLst/>
              <a:ahLst/>
              <a:cxnLst/>
              <a:rect l="l" t="t" r="r" b="b"/>
              <a:pathLst>
                <a:path w="6045" h="10662" extrusionOk="0">
                  <a:moveTo>
                    <a:pt x="2377" y="0"/>
                  </a:moveTo>
                  <a:cubicBezTo>
                    <a:pt x="2302" y="0"/>
                    <a:pt x="2225" y="12"/>
                    <a:pt x="2150" y="38"/>
                  </a:cubicBezTo>
                  <a:lnTo>
                    <a:pt x="575" y="554"/>
                  </a:lnTo>
                  <a:cubicBezTo>
                    <a:pt x="200" y="676"/>
                    <a:pt x="0" y="1076"/>
                    <a:pt x="122" y="1451"/>
                  </a:cubicBezTo>
                  <a:lnTo>
                    <a:pt x="3027" y="10279"/>
                  </a:lnTo>
                  <a:cubicBezTo>
                    <a:pt x="3032" y="10283"/>
                    <a:pt x="3032" y="10288"/>
                    <a:pt x="3032" y="10288"/>
                  </a:cubicBezTo>
                  <a:cubicBezTo>
                    <a:pt x="3110" y="10519"/>
                    <a:pt x="3326" y="10662"/>
                    <a:pt x="3557" y="10662"/>
                  </a:cubicBezTo>
                  <a:cubicBezTo>
                    <a:pt x="3614" y="10662"/>
                    <a:pt x="3672" y="10653"/>
                    <a:pt x="3729" y="10634"/>
                  </a:cubicBezTo>
                  <a:lnTo>
                    <a:pt x="5596" y="10020"/>
                  </a:lnTo>
                  <a:cubicBezTo>
                    <a:pt x="5883" y="9928"/>
                    <a:pt x="6044" y="9616"/>
                    <a:pt x="5957" y="9323"/>
                  </a:cubicBezTo>
                  <a:cubicBezTo>
                    <a:pt x="5957" y="9323"/>
                    <a:pt x="5957" y="9318"/>
                    <a:pt x="5952" y="9313"/>
                  </a:cubicBezTo>
                  <a:lnTo>
                    <a:pt x="3047" y="486"/>
                  </a:lnTo>
                  <a:cubicBezTo>
                    <a:pt x="2949" y="190"/>
                    <a:pt x="2675" y="0"/>
                    <a:pt x="2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2"/>
            <p:cNvSpPr/>
            <p:nvPr/>
          </p:nvSpPr>
          <p:spPr>
            <a:xfrm rot="860262">
              <a:off x="5620203" y="15807"/>
              <a:ext cx="251210" cy="186605"/>
            </a:xfrm>
            <a:custGeom>
              <a:avLst/>
              <a:gdLst/>
              <a:ahLst/>
              <a:cxnLst/>
              <a:rect l="l" t="t" r="r" b="b"/>
              <a:pathLst>
                <a:path w="8014" h="5953" extrusionOk="0">
                  <a:moveTo>
                    <a:pt x="5821" y="1"/>
                  </a:moveTo>
                  <a:cubicBezTo>
                    <a:pt x="5680" y="1"/>
                    <a:pt x="5537" y="23"/>
                    <a:pt x="5396" y="69"/>
                  </a:cubicBezTo>
                  <a:lnTo>
                    <a:pt x="1097" y="1488"/>
                  </a:lnTo>
                  <a:cubicBezTo>
                    <a:pt x="390" y="1722"/>
                    <a:pt x="0" y="2487"/>
                    <a:pt x="234" y="3194"/>
                  </a:cubicBezTo>
                  <a:lnTo>
                    <a:pt x="1145" y="5953"/>
                  </a:lnTo>
                  <a:lnTo>
                    <a:pt x="3363" y="5222"/>
                  </a:lnTo>
                  <a:cubicBezTo>
                    <a:pt x="3134" y="4549"/>
                    <a:pt x="3495" y="3823"/>
                    <a:pt x="4168" y="3598"/>
                  </a:cubicBezTo>
                  <a:cubicBezTo>
                    <a:pt x="4299" y="3556"/>
                    <a:pt x="4432" y="3535"/>
                    <a:pt x="4563" y="3535"/>
                  </a:cubicBezTo>
                  <a:cubicBezTo>
                    <a:pt x="5104" y="3535"/>
                    <a:pt x="5608" y="3882"/>
                    <a:pt x="5781" y="4427"/>
                  </a:cubicBezTo>
                  <a:lnTo>
                    <a:pt x="8013" y="3691"/>
                  </a:lnTo>
                  <a:lnTo>
                    <a:pt x="7107" y="932"/>
                  </a:lnTo>
                  <a:cubicBezTo>
                    <a:pt x="6919" y="362"/>
                    <a:pt x="6390" y="1"/>
                    <a:pt x="5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2"/>
            <p:cNvSpPr/>
            <p:nvPr/>
          </p:nvSpPr>
          <p:spPr>
            <a:xfrm rot="860262">
              <a:off x="5455669" y="157346"/>
              <a:ext cx="624168" cy="1527758"/>
            </a:xfrm>
            <a:custGeom>
              <a:avLst/>
              <a:gdLst/>
              <a:ahLst/>
              <a:cxnLst/>
              <a:rect l="l" t="t" r="r" b="b"/>
              <a:pathLst>
                <a:path w="19912" h="48738" extrusionOk="0">
                  <a:moveTo>
                    <a:pt x="4718" y="3030"/>
                  </a:moveTo>
                  <a:cubicBezTo>
                    <a:pt x="5050" y="3030"/>
                    <a:pt x="5384" y="3107"/>
                    <a:pt x="5694" y="3266"/>
                  </a:cubicBezTo>
                  <a:cubicBezTo>
                    <a:pt x="6478" y="3661"/>
                    <a:pt x="6941" y="4484"/>
                    <a:pt x="6873" y="5357"/>
                  </a:cubicBezTo>
                  <a:cubicBezTo>
                    <a:pt x="6810" y="6229"/>
                    <a:pt x="6225" y="6975"/>
                    <a:pt x="5391" y="7248"/>
                  </a:cubicBezTo>
                  <a:lnTo>
                    <a:pt x="5396" y="7248"/>
                  </a:lnTo>
                  <a:cubicBezTo>
                    <a:pt x="5173" y="7321"/>
                    <a:pt x="4947" y="7355"/>
                    <a:pt x="4724" y="7355"/>
                  </a:cubicBezTo>
                  <a:cubicBezTo>
                    <a:pt x="3814" y="7355"/>
                    <a:pt x="2968" y="6777"/>
                    <a:pt x="2667" y="5869"/>
                  </a:cubicBezTo>
                  <a:cubicBezTo>
                    <a:pt x="2394" y="5035"/>
                    <a:pt x="2647" y="4124"/>
                    <a:pt x="3310" y="3553"/>
                  </a:cubicBezTo>
                  <a:cubicBezTo>
                    <a:pt x="3710" y="3209"/>
                    <a:pt x="4212" y="3030"/>
                    <a:pt x="4718" y="3030"/>
                  </a:cubicBezTo>
                  <a:close/>
                  <a:moveTo>
                    <a:pt x="7075" y="8968"/>
                  </a:moveTo>
                  <a:cubicBezTo>
                    <a:pt x="7375" y="8968"/>
                    <a:pt x="7653" y="9158"/>
                    <a:pt x="7751" y="9456"/>
                  </a:cubicBezTo>
                  <a:lnTo>
                    <a:pt x="10656" y="18283"/>
                  </a:lnTo>
                  <a:cubicBezTo>
                    <a:pt x="10656" y="18288"/>
                    <a:pt x="10656" y="18293"/>
                    <a:pt x="10656" y="18293"/>
                  </a:cubicBezTo>
                  <a:lnTo>
                    <a:pt x="10777" y="18673"/>
                  </a:lnTo>
                  <a:cubicBezTo>
                    <a:pt x="10899" y="19044"/>
                    <a:pt x="10699" y="19444"/>
                    <a:pt x="10329" y="19565"/>
                  </a:cubicBezTo>
                  <a:lnTo>
                    <a:pt x="8745" y="20087"/>
                  </a:lnTo>
                  <a:cubicBezTo>
                    <a:pt x="8671" y="20111"/>
                    <a:pt x="8597" y="20123"/>
                    <a:pt x="8523" y="20123"/>
                  </a:cubicBezTo>
                  <a:cubicBezTo>
                    <a:pt x="8225" y="20123"/>
                    <a:pt x="7946" y="19934"/>
                    <a:pt x="7848" y="19634"/>
                  </a:cubicBezTo>
                  <a:lnTo>
                    <a:pt x="7726" y="19258"/>
                  </a:lnTo>
                  <a:cubicBezTo>
                    <a:pt x="7726" y="19253"/>
                    <a:pt x="7726" y="19253"/>
                    <a:pt x="7726" y="19249"/>
                  </a:cubicBezTo>
                  <a:lnTo>
                    <a:pt x="4826" y="10421"/>
                  </a:lnTo>
                  <a:cubicBezTo>
                    <a:pt x="4704" y="10046"/>
                    <a:pt x="4904" y="9646"/>
                    <a:pt x="5279" y="9524"/>
                  </a:cubicBezTo>
                  <a:lnTo>
                    <a:pt x="6854" y="9003"/>
                  </a:lnTo>
                  <a:cubicBezTo>
                    <a:pt x="6927" y="8979"/>
                    <a:pt x="7002" y="8968"/>
                    <a:pt x="7075" y="8968"/>
                  </a:cubicBezTo>
                  <a:close/>
                  <a:moveTo>
                    <a:pt x="3418" y="0"/>
                  </a:moveTo>
                  <a:cubicBezTo>
                    <a:pt x="3287" y="0"/>
                    <a:pt x="3154" y="21"/>
                    <a:pt x="3023" y="63"/>
                  </a:cubicBezTo>
                  <a:cubicBezTo>
                    <a:pt x="2350" y="288"/>
                    <a:pt x="1989" y="1019"/>
                    <a:pt x="2218" y="1687"/>
                  </a:cubicBezTo>
                  <a:lnTo>
                    <a:pt x="0" y="2418"/>
                  </a:lnTo>
                  <a:lnTo>
                    <a:pt x="7068" y="23894"/>
                  </a:lnTo>
                  <a:cubicBezTo>
                    <a:pt x="8989" y="29714"/>
                    <a:pt x="13653" y="35577"/>
                    <a:pt x="14409" y="37868"/>
                  </a:cubicBezTo>
                  <a:lnTo>
                    <a:pt x="17991" y="48738"/>
                  </a:lnTo>
                  <a:lnTo>
                    <a:pt x="18021" y="48728"/>
                  </a:lnTo>
                  <a:lnTo>
                    <a:pt x="19912" y="48104"/>
                  </a:lnTo>
                  <a:lnTo>
                    <a:pt x="16334" y="37230"/>
                  </a:lnTo>
                  <a:cubicBezTo>
                    <a:pt x="15579" y="34944"/>
                    <a:pt x="15852" y="27447"/>
                    <a:pt x="13941" y="21627"/>
                  </a:cubicBezTo>
                  <a:lnTo>
                    <a:pt x="6873" y="156"/>
                  </a:lnTo>
                  <a:lnTo>
                    <a:pt x="4636" y="892"/>
                  </a:lnTo>
                  <a:cubicBezTo>
                    <a:pt x="4463" y="347"/>
                    <a:pt x="3959" y="0"/>
                    <a:pt x="34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2"/>
            <p:cNvSpPr/>
            <p:nvPr/>
          </p:nvSpPr>
          <p:spPr>
            <a:xfrm rot="860262">
              <a:off x="5411034" y="44502"/>
              <a:ext cx="716483" cy="1795832"/>
            </a:xfrm>
            <a:custGeom>
              <a:avLst/>
              <a:gdLst/>
              <a:ahLst/>
              <a:cxnLst/>
              <a:rect l="l" t="t" r="r" b="b"/>
              <a:pathLst>
                <a:path w="22857" h="57290" extrusionOk="0">
                  <a:moveTo>
                    <a:pt x="5938" y="202"/>
                  </a:moveTo>
                  <a:cubicBezTo>
                    <a:pt x="6474" y="202"/>
                    <a:pt x="6952" y="548"/>
                    <a:pt x="7122" y="1059"/>
                  </a:cubicBezTo>
                  <a:lnTo>
                    <a:pt x="15097" y="25289"/>
                  </a:lnTo>
                  <a:cubicBezTo>
                    <a:pt x="16271" y="28857"/>
                    <a:pt x="16612" y="32981"/>
                    <a:pt x="16890" y="36291"/>
                  </a:cubicBezTo>
                  <a:cubicBezTo>
                    <a:pt x="17061" y="38362"/>
                    <a:pt x="17197" y="39995"/>
                    <a:pt x="17495" y="40892"/>
                  </a:cubicBezTo>
                  <a:lnTo>
                    <a:pt x="22427" y="55885"/>
                  </a:lnTo>
                  <a:cubicBezTo>
                    <a:pt x="22583" y="56363"/>
                    <a:pt x="22325" y="56875"/>
                    <a:pt x="21847" y="57031"/>
                  </a:cubicBezTo>
                  <a:cubicBezTo>
                    <a:pt x="21752" y="57063"/>
                    <a:pt x="21655" y="57078"/>
                    <a:pt x="21560" y="57078"/>
                  </a:cubicBezTo>
                  <a:cubicBezTo>
                    <a:pt x="21179" y="57078"/>
                    <a:pt x="20826" y="56833"/>
                    <a:pt x="20697" y="56451"/>
                  </a:cubicBezTo>
                  <a:lnTo>
                    <a:pt x="15764" y="41462"/>
                  </a:lnTo>
                  <a:cubicBezTo>
                    <a:pt x="15467" y="40570"/>
                    <a:pt x="14609" y="39181"/>
                    <a:pt x="13517" y="37412"/>
                  </a:cubicBezTo>
                  <a:cubicBezTo>
                    <a:pt x="11772" y="34580"/>
                    <a:pt x="9598" y="31061"/>
                    <a:pt x="8424" y="27493"/>
                  </a:cubicBezTo>
                  <a:lnTo>
                    <a:pt x="449" y="3258"/>
                  </a:lnTo>
                  <a:cubicBezTo>
                    <a:pt x="230" y="2605"/>
                    <a:pt x="586" y="1898"/>
                    <a:pt x="1244" y="1678"/>
                  </a:cubicBezTo>
                  <a:lnTo>
                    <a:pt x="5543" y="265"/>
                  </a:lnTo>
                  <a:cubicBezTo>
                    <a:pt x="5670" y="221"/>
                    <a:pt x="5801" y="202"/>
                    <a:pt x="5938" y="202"/>
                  </a:cubicBezTo>
                  <a:close/>
                  <a:moveTo>
                    <a:pt x="5934" y="0"/>
                  </a:moveTo>
                  <a:cubicBezTo>
                    <a:pt x="5782" y="0"/>
                    <a:pt x="5627" y="24"/>
                    <a:pt x="5475" y="75"/>
                  </a:cubicBezTo>
                  <a:lnTo>
                    <a:pt x="1176" y="1488"/>
                  </a:lnTo>
                  <a:cubicBezTo>
                    <a:pt x="415" y="1742"/>
                    <a:pt x="1" y="2566"/>
                    <a:pt x="249" y="3326"/>
                  </a:cubicBezTo>
                  <a:lnTo>
                    <a:pt x="8229" y="27556"/>
                  </a:lnTo>
                  <a:cubicBezTo>
                    <a:pt x="9408" y="31148"/>
                    <a:pt x="11592" y="34682"/>
                    <a:pt x="13347" y="37519"/>
                  </a:cubicBezTo>
                  <a:cubicBezTo>
                    <a:pt x="14429" y="39279"/>
                    <a:pt x="15282" y="40658"/>
                    <a:pt x="15569" y="41531"/>
                  </a:cubicBezTo>
                  <a:lnTo>
                    <a:pt x="20507" y="56519"/>
                  </a:lnTo>
                  <a:cubicBezTo>
                    <a:pt x="20653" y="56977"/>
                    <a:pt x="21082" y="57284"/>
                    <a:pt x="21560" y="57284"/>
                  </a:cubicBezTo>
                  <a:lnTo>
                    <a:pt x="21560" y="57289"/>
                  </a:lnTo>
                  <a:cubicBezTo>
                    <a:pt x="22320" y="57284"/>
                    <a:pt x="22856" y="56548"/>
                    <a:pt x="22622" y="55827"/>
                  </a:cubicBezTo>
                  <a:lnTo>
                    <a:pt x="17690" y="40833"/>
                  </a:lnTo>
                  <a:cubicBezTo>
                    <a:pt x="17397" y="39961"/>
                    <a:pt x="17266" y="38338"/>
                    <a:pt x="17095" y="36281"/>
                  </a:cubicBezTo>
                  <a:cubicBezTo>
                    <a:pt x="16817" y="32957"/>
                    <a:pt x="16471" y="28818"/>
                    <a:pt x="15291" y="25231"/>
                  </a:cubicBezTo>
                  <a:lnTo>
                    <a:pt x="7312" y="1001"/>
                  </a:lnTo>
                  <a:cubicBezTo>
                    <a:pt x="7113" y="388"/>
                    <a:pt x="6545" y="0"/>
                    <a:pt x="5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2"/>
            <p:cNvSpPr/>
            <p:nvPr/>
          </p:nvSpPr>
          <p:spPr>
            <a:xfrm rot="860262">
              <a:off x="5824023" y="1708459"/>
              <a:ext cx="62379" cy="25986"/>
            </a:xfrm>
            <a:custGeom>
              <a:avLst/>
              <a:gdLst/>
              <a:ahLst/>
              <a:cxnLst/>
              <a:rect l="l" t="t" r="r" b="b"/>
              <a:pathLst>
                <a:path w="1990" h="829" extrusionOk="0">
                  <a:moveTo>
                    <a:pt x="1921" y="0"/>
                  </a:moveTo>
                  <a:lnTo>
                    <a:pt x="0" y="634"/>
                  </a:lnTo>
                  <a:lnTo>
                    <a:pt x="64" y="829"/>
                  </a:lnTo>
                  <a:lnTo>
                    <a:pt x="1960" y="205"/>
                  </a:lnTo>
                  <a:lnTo>
                    <a:pt x="1989" y="195"/>
                  </a:lnTo>
                  <a:lnTo>
                    <a:pt x="19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2"/>
            <p:cNvSpPr/>
            <p:nvPr/>
          </p:nvSpPr>
          <p:spPr>
            <a:xfrm rot="860262">
              <a:off x="5640147" y="125917"/>
              <a:ext cx="218672" cy="82441"/>
            </a:xfrm>
            <a:custGeom>
              <a:avLst/>
              <a:gdLst/>
              <a:ahLst/>
              <a:cxnLst/>
              <a:rect l="l" t="t" r="r" b="b"/>
              <a:pathLst>
                <a:path w="6976" h="2630" extrusionOk="0">
                  <a:moveTo>
                    <a:pt x="3475" y="0"/>
                  </a:moveTo>
                  <a:cubicBezTo>
                    <a:pt x="3331" y="0"/>
                    <a:pt x="3186" y="23"/>
                    <a:pt x="3042" y="70"/>
                  </a:cubicBezTo>
                  <a:cubicBezTo>
                    <a:pt x="2350" y="299"/>
                    <a:pt x="1955" y="1025"/>
                    <a:pt x="2146" y="1727"/>
                  </a:cubicBezTo>
                  <a:lnTo>
                    <a:pt x="20" y="2429"/>
                  </a:lnTo>
                  <a:lnTo>
                    <a:pt x="1" y="2434"/>
                  </a:lnTo>
                  <a:lnTo>
                    <a:pt x="64" y="2629"/>
                  </a:lnTo>
                  <a:lnTo>
                    <a:pt x="2404" y="1859"/>
                  </a:lnTo>
                  <a:lnTo>
                    <a:pt x="2375" y="1761"/>
                  </a:lnTo>
                  <a:cubicBezTo>
                    <a:pt x="2170" y="1147"/>
                    <a:pt x="2506" y="484"/>
                    <a:pt x="3120" y="284"/>
                  </a:cubicBezTo>
                  <a:cubicBezTo>
                    <a:pt x="3242" y="244"/>
                    <a:pt x="3365" y="224"/>
                    <a:pt x="3486" y="224"/>
                  </a:cubicBezTo>
                  <a:cubicBezTo>
                    <a:pt x="3975" y="224"/>
                    <a:pt x="4432" y="538"/>
                    <a:pt x="4592" y="1030"/>
                  </a:cubicBezTo>
                  <a:lnTo>
                    <a:pt x="4627" y="1128"/>
                  </a:lnTo>
                  <a:lnTo>
                    <a:pt x="6952" y="358"/>
                  </a:lnTo>
                  <a:lnTo>
                    <a:pt x="6976" y="353"/>
                  </a:lnTo>
                  <a:lnTo>
                    <a:pt x="6913" y="158"/>
                  </a:lnTo>
                  <a:lnTo>
                    <a:pt x="4748" y="869"/>
                  </a:lnTo>
                  <a:cubicBezTo>
                    <a:pt x="4540" y="332"/>
                    <a:pt x="4024" y="0"/>
                    <a:pt x="34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2"/>
            <p:cNvSpPr/>
            <p:nvPr/>
          </p:nvSpPr>
          <p:spPr>
            <a:xfrm rot="860262">
              <a:off x="5735338" y="729930"/>
              <a:ext cx="106076" cy="61470"/>
            </a:xfrm>
            <a:custGeom>
              <a:avLst/>
              <a:gdLst/>
              <a:ahLst/>
              <a:cxnLst/>
              <a:rect l="l" t="t" r="r" b="b"/>
              <a:pathLst>
                <a:path w="3384" h="1961" extrusionOk="0">
                  <a:moveTo>
                    <a:pt x="3120" y="1"/>
                  </a:moveTo>
                  <a:lnTo>
                    <a:pt x="2925" y="64"/>
                  </a:lnTo>
                  <a:lnTo>
                    <a:pt x="3047" y="440"/>
                  </a:lnTo>
                  <a:cubicBezTo>
                    <a:pt x="3154" y="761"/>
                    <a:pt x="2979" y="1103"/>
                    <a:pt x="2662" y="1210"/>
                  </a:cubicBezTo>
                  <a:lnTo>
                    <a:pt x="1083" y="1726"/>
                  </a:lnTo>
                  <a:cubicBezTo>
                    <a:pt x="1019" y="1748"/>
                    <a:pt x="955" y="1758"/>
                    <a:pt x="892" y="1758"/>
                  </a:cubicBezTo>
                  <a:cubicBezTo>
                    <a:pt x="639" y="1758"/>
                    <a:pt x="403" y="1595"/>
                    <a:pt x="317" y="1341"/>
                  </a:cubicBezTo>
                  <a:lnTo>
                    <a:pt x="196" y="961"/>
                  </a:lnTo>
                  <a:lnTo>
                    <a:pt x="1" y="1025"/>
                  </a:lnTo>
                  <a:lnTo>
                    <a:pt x="122" y="1405"/>
                  </a:lnTo>
                  <a:cubicBezTo>
                    <a:pt x="235" y="1736"/>
                    <a:pt x="542" y="1960"/>
                    <a:pt x="897" y="1960"/>
                  </a:cubicBezTo>
                  <a:cubicBezTo>
                    <a:pt x="980" y="1960"/>
                    <a:pt x="1068" y="1951"/>
                    <a:pt x="1146" y="1921"/>
                  </a:cubicBezTo>
                  <a:lnTo>
                    <a:pt x="2725" y="1400"/>
                  </a:lnTo>
                  <a:cubicBezTo>
                    <a:pt x="3149" y="1263"/>
                    <a:pt x="3383" y="800"/>
                    <a:pt x="3242" y="376"/>
                  </a:cubicBezTo>
                  <a:lnTo>
                    <a:pt x="3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2"/>
            <p:cNvSpPr/>
            <p:nvPr/>
          </p:nvSpPr>
          <p:spPr>
            <a:xfrm rot="860262">
              <a:off x="5681457" y="427598"/>
              <a:ext cx="193313" cy="326315"/>
            </a:xfrm>
            <a:custGeom>
              <a:avLst/>
              <a:gdLst/>
              <a:ahLst/>
              <a:cxnLst/>
              <a:rect l="l" t="t" r="r" b="b"/>
              <a:pathLst>
                <a:path w="6167" h="10410" extrusionOk="0">
                  <a:moveTo>
                    <a:pt x="2493" y="0"/>
                  </a:moveTo>
                  <a:cubicBezTo>
                    <a:pt x="2409" y="0"/>
                    <a:pt x="2322" y="14"/>
                    <a:pt x="2238" y="42"/>
                  </a:cubicBezTo>
                  <a:lnTo>
                    <a:pt x="658" y="559"/>
                  </a:lnTo>
                  <a:cubicBezTo>
                    <a:pt x="234" y="700"/>
                    <a:pt x="0" y="1158"/>
                    <a:pt x="142" y="1587"/>
                  </a:cubicBezTo>
                  <a:lnTo>
                    <a:pt x="3047" y="10410"/>
                  </a:lnTo>
                  <a:lnTo>
                    <a:pt x="3242" y="10346"/>
                  </a:lnTo>
                  <a:lnTo>
                    <a:pt x="337" y="1519"/>
                  </a:lnTo>
                  <a:cubicBezTo>
                    <a:pt x="229" y="1202"/>
                    <a:pt x="405" y="861"/>
                    <a:pt x="722" y="754"/>
                  </a:cubicBezTo>
                  <a:lnTo>
                    <a:pt x="2301" y="232"/>
                  </a:lnTo>
                  <a:cubicBezTo>
                    <a:pt x="2363" y="212"/>
                    <a:pt x="2426" y="203"/>
                    <a:pt x="2489" y="203"/>
                  </a:cubicBezTo>
                  <a:cubicBezTo>
                    <a:pt x="2744" y="203"/>
                    <a:pt x="2984" y="364"/>
                    <a:pt x="3066" y="622"/>
                  </a:cubicBezTo>
                  <a:lnTo>
                    <a:pt x="5971" y="9450"/>
                  </a:lnTo>
                  <a:lnTo>
                    <a:pt x="6166" y="9386"/>
                  </a:lnTo>
                  <a:lnTo>
                    <a:pt x="3261" y="559"/>
                  </a:lnTo>
                  <a:cubicBezTo>
                    <a:pt x="3148" y="216"/>
                    <a:pt x="2832" y="0"/>
                    <a:pt x="2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52"/>
            <p:cNvSpPr/>
            <p:nvPr/>
          </p:nvSpPr>
          <p:spPr>
            <a:xfrm rot="860262">
              <a:off x="5737265" y="728785"/>
              <a:ext cx="101186" cy="46800"/>
            </a:xfrm>
            <a:custGeom>
              <a:avLst/>
              <a:gdLst/>
              <a:ahLst/>
              <a:cxnLst/>
              <a:rect l="l" t="t" r="r" b="b"/>
              <a:pathLst>
                <a:path w="3228" h="1493" extrusionOk="0">
                  <a:moveTo>
                    <a:pt x="3115" y="1"/>
                  </a:moveTo>
                  <a:lnTo>
                    <a:pt x="3003" y="54"/>
                  </a:lnTo>
                  <a:lnTo>
                    <a:pt x="2925" y="54"/>
                  </a:lnTo>
                  <a:lnTo>
                    <a:pt x="2930" y="83"/>
                  </a:lnTo>
                  <a:cubicBezTo>
                    <a:pt x="3003" y="322"/>
                    <a:pt x="2872" y="576"/>
                    <a:pt x="2633" y="654"/>
                  </a:cubicBezTo>
                  <a:lnTo>
                    <a:pt x="771" y="1268"/>
                  </a:lnTo>
                  <a:cubicBezTo>
                    <a:pt x="723" y="1283"/>
                    <a:pt x="675" y="1291"/>
                    <a:pt x="627" y="1291"/>
                  </a:cubicBezTo>
                  <a:cubicBezTo>
                    <a:pt x="437" y="1291"/>
                    <a:pt x="262" y="1172"/>
                    <a:pt x="196" y="985"/>
                  </a:cubicBezTo>
                  <a:lnTo>
                    <a:pt x="171" y="946"/>
                  </a:lnTo>
                  <a:lnTo>
                    <a:pt x="132" y="985"/>
                  </a:lnTo>
                  <a:lnTo>
                    <a:pt x="1" y="1044"/>
                  </a:lnTo>
                  <a:lnTo>
                    <a:pt x="10" y="1073"/>
                  </a:lnTo>
                  <a:lnTo>
                    <a:pt x="15" y="1073"/>
                  </a:lnTo>
                  <a:cubicBezTo>
                    <a:pt x="113" y="1326"/>
                    <a:pt x="357" y="1492"/>
                    <a:pt x="629" y="1492"/>
                  </a:cubicBezTo>
                  <a:cubicBezTo>
                    <a:pt x="698" y="1492"/>
                    <a:pt x="766" y="1482"/>
                    <a:pt x="829" y="1463"/>
                  </a:cubicBezTo>
                  <a:lnTo>
                    <a:pt x="2696" y="849"/>
                  </a:lnTo>
                  <a:cubicBezTo>
                    <a:pt x="3037" y="737"/>
                    <a:pt x="3227" y="371"/>
                    <a:pt x="3120" y="25"/>
                  </a:cubicBezTo>
                  <a:lnTo>
                    <a:pt x="3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52"/>
            <p:cNvSpPr/>
            <p:nvPr/>
          </p:nvSpPr>
          <p:spPr>
            <a:xfrm rot="860262">
              <a:off x="5677981" y="226864"/>
              <a:ext cx="156794" cy="142030"/>
            </a:xfrm>
            <a:custGeom>
              <a:avLst/>
              <a:gdLst/>
              <a:ahLst/>
              <a:cxnLst/>
              <a:rect l="l" t="t" r="r" b="b"/>
              <a:pathLst>
                <a:path w="5002" h="4531" extrusionOk="0">
                  <a:moveTo>
                    <a:pt x="2547" y="205"/>
                  </a:moveTo>
                  <a:cubicBezTo>
                    <a:pt x="2865" y="205"/>
                    <a:pt x="3182" y="279"/>
                    <a:pt x="3471" y="427"/>
                  </a:cubicBezTo>
                  <a:cubicBezTo>
                    <a:pt x="4348" y="870"/>
                    <a:pt x="4787" y="1869"/>
                    <a:pt x="4528" y="2820"/>
                  </a:cubicBezTo>
                  <a:cubicBezTo>
                    <a:pt x="4279" y="3715"/>
                    <a:pt x="3461" y="4327"/>
                    <a:pt x="2543" y="4327"/>
                  </a:cubicBezTo>
                  <a:cubicBezTo>
                    <a:pt x="2492" y="4327"/>
                    <a:pt x="2440" y="4325"/>
                    <a:pt x="2389" y="4321"/>
                  </a:cubicBezTo>
                  <a:cubicBezTo>
                    <a:pt x="1409" y="4248"/>
                    <a:pt x="614" y="3492"/>
                    <a:pt x="497" y="2518"/>
                  </a:cubicBezTo>
                  <a:cubicBezTo>
                    <a:pt x="376" y="1543"/>
                    <a:pt x="965" y="617"/>
                    <a:pt x="1896" y="310"/>
                  </a:cubicBezTo>
                  <a:cubicBezTo>
                    <a:pt x="2109" y="240"/>
                    <a:pt x="2328" y="205"/>
                    <a:pt x="2547" y="205"/>
                  </a:cubicBezTo>
                  <a:close/>
                  <a:moveTo>
                    <a:pt x="2543" y="1"/>
                  </a:moveTo>
                  <a:cubicBezTo>
                    <a:pt x="2309" y="1"/>
                    <a:pt x="2070" y="37"/>
                    <a:pt x="1833" y="115"/>
                  </a:cubicBezTo>
                  <a:cubicBezTo>
                    <a:pt x="649" y="509"/>
                    <a:pt x="0" y="1786"/>
                    <a:pt x="390" y="2971"/>
                  </a:cubicBezTo>
                  <a:cubicBezTo>
                    <a:pt x="697" y="3902"/>
                    <a:pt x="1565" y="4531"/>
                    <a:pt x="2545" y="4531"/>
                  </a:cubicBezTo>
                  <a:cubicBezTo>
                    <a:pt x="3939" y="4531"/>
                    <a:pt x="5001" y="3283"/>
                    <a:pt x="4777" y="1908"/>
                  </a:cubicBezTo>
                  <a:cubicBezTo>
                    <a:pt x="4597" y="775"/>
                    <a:pt x="3621" y="1"/>
                    <a:pt x="2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52"/>
            <p:cNvSpPr/>
            <p:nvPr/>
          </p:nvSpPr>
          <p:spPr>
            <a:xfrm rot="860262">
              <a:off x="5692935" y="239518"/>
              <a:ext cx="128551" cy="116922"/>
            </a:xfrm>
            <a:custGeom>
              <a:avLst/>
              <a:gdLst/>
              <a:ahLst/>
              <a:cxnLst/>
              <a:rect l="l" t="t" r="r" b="b"/>
              <a:pathLst>
                <a:path w="4101" h="3730" extrusionOk="0">
                  <a:moveTo>
                    <a:pt x="2068" y="215"/>
                  </a:moveTo>
                  <a:cubicBezTo>
                    <a:pt x="3130" y="220"/>
                    <a:pt x="3920" y="1214"/>
                    <a:pt x="3671" y="2252"/>
                  </a:cubicBezTo>
                  <a:cubicBezTo>
                    <a:pt x="3486" y="3028"/>
                    <a:pt x="2797" y="3523"/>
                    <a:pt x="2064" y="3523"/>
                  </a:cubicBezTo>
                  <a:cubicBezTo>
                    <a:pt x="1816" y="3523"/>
                    <a:pt x="1562" y="3466"/>
                    <a:pt x="1322" y="3344"/>
                  </a:cubicBezTo>
                  <a:cubicBezTo>
                    <a:pt x="1" y="2681"/>
                    <a:pt x="147" y="761"/>
                    <a:pt x="1546" y="298"/>
                  </a:cubicBezTo>
                  <a:cubicBezTo>
                    <a:pt x="1712" y="244"/>
                    <a:pt x="1887" y="215"/>
                    <a:pt x="2068" y="215"/>
                  </a:cubicBezTo>
                  <a:close/>
                  <a:moveTo>
                    <a:pt x="2063" y="0"/>
                  </a:moveTo>
                  <a:cubicBezTo>
                    <a:pt x="1963" y="0"/>
                    <a:pt x="1862" y="8"/>
                    <a:pt x="1761" y="25"/>
                  </a:cubicBezTo>
                  <a:cubicBezTo>
                    <a:pt x="800" y="181"/>
                    <a:pt x="123" y="1043"/>
                    <a:pt x="201" y="2013"/>
                  </a:cubicBezTo>
                  <a:cubicBezTo>
                    <a:pt x="279" y="2983"/>
                    <a:pt x="1088" y="3729"/>
                    <a:pt x="2063" y="3729"/>
                  </a:cubicBezTo>
                  <a:cubicBezTo>
                    <a:pt x="2258" y="3724"/>
                    <a:pt x="2458" y="3695"/>
                    <a:pt x="2643" y="3632"/>
                  </a:cubicBezTo>
                  <a:cubicBezTo>
                    <a:pt x="3569" y="3325"/>
                    <a:pt x="4100" y="2364"/>
                    <a:pt x="3871" y="1419"/>
                  </a:cubicBezTo>
                  <a:cubicBezTo>
                    <a:pt x="3662" y="573"/>
                    <a:pt x="290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52"/>
            <p:cNvSpPr/>
            <p:nvPr/>
          </p:nvSpPr>
          <p:spPr>
            <a:xfrm rot="860262">
              <a:off x="5753520" y="528632"/>
              <a:ext cx="46769" cy="33070"/>
            </a:xfrm>
            <a:custGeom>
              <a:avLst/>
              <a:gdLst/>
              <a:ahLst/>
              <a:cxnLst/>
              <a:rect l="l" t="t" r="r" b="b"/>
              <a:pathLst>
                <a:path w="1492" h="1055" extrusionOk="0">
                  <a:moveTo>
                    <a:pt x="1199" y="1"/>
                  </a:moveTo>
                  <a:lnTo>
                    <a:pt x="1087" y="88"/>
                  </a:lnTo>
                  <a:cubicBezTo>
                    <a:pt x="1165" y="147"/>
                    <a:pt x="1224" y="230"/>
                    <a:pt x="1258" y="322"/>
                  </a:cubicBezTo>
                  <a:cubicBezTo>
                    <a:pt x="1307" y="483"/>
                    <a:pt x="1238" y="581"/>
                    <a:pt x="1136" y="615"/>
                  </a:cubicBezTo>
                  <a:cubicBezTo>
                    <a:pt x="1114" y="622"/>
                    <a:pt x="1093" y="625"/>
                    <a:pt x="1073" y="625"/>
                  </a:cubicBezTo>
                  <a:cubicBezTo>
                    <a:pt x="949" y="625"/>
                    <a:pt x="857" y="505"/>
                    <a:pt x="819" y="396"/>
                  </a:cubicBezTo>
                  <a:lnTo>
                    <a:pt x="790" y="298"/>
                  </a:lnTo>
                  <a:lnTo>
                    <a:pt x="658" y="337"/>
                  </a:lnTo>
                  <a:lnTo>
                    <a:pt x="687" y="435"/>
                  </a:lnTo>
                  <a:cubicBezTo>
                    <a:pt x="741" y="605"/>
                    <a:pt x="722" y="795"/>
                    <a:pt x="536" y="859"/>
                  </a:cubicBezTo>
                  <a:cubicBezTo>
                    <a:pt x="512" y="866"/>
                    <a:pt x="484" y="871"/>
                    <a:pt x="456" y="871"/>
                  </a:cubicBezTo>
                  <a:cubicBezTo>
                    <a:pt x="358" y="871"/>
                    <a:pt x="247" y="817"/>
                    <a:pt x="190" y="644"/>
                  </a:cubicBezTo>
                  <a:cubicBezTo>
                    <a:pt x="161" y="542"/>
                    <a:pt x="156" y="435"/>
                    <a:pt x="181" y="327"/>
                  </a:cubicBezTo>
                  <a:lnTo>
                    <a:pt x="25" y="322"/>
                  </a:lnTo>
                  <a:lnTo>
                    <a:pt x="25" y="322"/>
                  </a:lnTo>
                  <a:cubicBezTo>
                    <a:pt x="0" y="444"/>
                    <a:pt x="5" y="566"/>
                    <a:pt x="44" y="688"/>
                  </a:cubicBezTo>
                  <a:cubicBezTo>
                    <a:pt x="126" y="939"/>
                    <a:pt x="294" y="1054"/>
                    <a:pt x="465" y="1054"/>
                  </a:cubicBezTo>
                  <a:cubicBezTo>
                    <a:pt x="507" y="1054"/>
                    <a:pt x="549" y="1047"/>
                    <a:pt x="590" y="1034"/>
                  </a:cubicBezTo>
                  <a:cubicBezTo>
                    <a:pt x="756" y="980"/>
                    <a:pt x="858" y="810"/>
                    <a:pt x="834" y="639"/>
                  </a:cubicBezTo>
                  <a:lnTo>
                    <a:pt x="834" y="639"/>
                  </a:lnTo>
                  <a:cubicBezTo>
                    <a:pt x="918" y="746"/>
                    <a:pt x="1016" y="797"/>
                    <a:pt x="1118" y="797"/>
                  </a:cubicBezTo>
                  <a:cubicBezTo>
                    <a:pt x="1151" y="797"/>
                    <a:pt x="1185" y="791"/>
                    <a:pt x="1219" y="781"/>
                  </a:cubicBezTo>
                  <a:cubicBezTo>
                    <a:pt x="1375" y="727"/>
                    <a:pt x="1492" y="561"/>
                    <a:pt x="1409" y="308"/>
                  </a:cubicBezTo>
                  <a:cubicBezTo>
                    <a:pt x="1370" y="186"/>
                    <a:pt x="1297" y="84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52"/>
            <p:cNvSpPr/>
            <p:nvPr/>
          </p:nvSpPr>
          <p:spPr>
            <a:xfrm rot="860262">
              <a:off x="5755060" y="572282"/>
              <a:ext cx="47991" cy="31346"/>
            </a:xfrm>
            <a:custGeom>
              <a:avLst/>
              <a:gdLst/>
              <a:ahLst/>
              <a:cxnLst/>
              <a:rect l="l" t="t" r="r" b="b"/>
              <a:pathLst>
                <a:path w="1531" h="1000" extrusionOk="0">
                  <a:moveTo>
                    <a:pt x="554" y="229"/>
                  </a:moveTo>
                  <a:cubicBezTo>
                    <a:pt x="566" y="229"/>
                    <a:pt x="578" y="230"/>
                    <a:pt x="590" y="232"/>
                  </a:cubicBezTo>
                  <a:cubicBezTo>
                    <a:pt x="702" y="252"/>
                    <a:pt x="795" y="325"/>
                    <a:pt x="834" y="432"/>
                  </a:cubicBezTo>
                  <a:cubicBezTo>
                    <a:pt x="887" y="598"/>
                    <a:pt x="809" y="739"/>
                    <a:pt x="624" y="798"/>
                  </a:cubicBezTo>
                  <a:cubicBezTo>
                    <a:pt x="575" y="814"/>
                    <a:pt x="527" y="822"/>
                    <a:pt x="484" y="822"/>
                  </a:cubicBezTo>
                  <a:cubicBezTo>
                    <a:pt x="360" y="822"/>
                    <a:pt x="264" y="758"/>
                    <a:pt x="225" y="647"/>
                  </a:cubicBezTo>
                  <a:cubicBezTo>
                    <a:pt x="166" y="461"/>
                    <a:pt x="293" y="310"/>
                    <a:pt x="507" y="237"/>
                  </a:cubicBezTo>
                  <a:cubicBezTo>
                    <a:pt x="521" y="232"/>
                    <a:pt x="537" y="229"/>
                    <a:pt x="554" y="229"/>
                  </a:cubicBezTo>
                  <a:close/>
                  <a:moveTo>
                    <a:pt x="788" y="0"/>
                  </a:moveTo>
                  <a:cubicBezTo>
                    <a:pt x="688" y="0"/>
                    <a:pt x="588" y="17"/>
                    <a:pt x="493" y="52"/>
                  </a:cubicBezTo>
                  <a:cubicBezTo>
                    <a:pt x="156" y="159"/>
                    <a:pt x="0" y="418"/>
                    <a:pt x="88" y="691"/>
                  </a:cubicBezTo>
                  <a:cubicBezTo>
                    <a:pt x="156" y="898"/>
                    <a:pt x="334" y="1000"/>
                    <a:pt x="522" y="1000"/>
                  </a:cubicBezTo>
                  <a:cubicBezTo>
                    <a:pt x="577" y="1000"/>
                    <a:pt x="633" y="991"/>
                    <a:pt x="688" y="973"/>
                  </a:cubicBezTo>
                  <a:cubicBezTo>
                    <a:pt x="941" y="890"/>
                    <a:pt x="1053" y="676"/>
                    <a:pt x="980" y="447"/>
                  </a:cubicBezTo>
                  <a:cubicBezTo>
                    <a:pt x="941" y="320"/>
                    <a:pt x="848" y="223"/>
                    <a:pt x="727" y="179"/>
                  </a:cubicBezTo>
                  <a:lnTo>
                    <a:pt x="727" y="174"/>
                  </a:lnTo>
                  <a:cubicBezTo>
                    <a:pt x="762" y="167"/>
                    <a:pt x="798" y="164"/>
                    <a:pt x="833" y="164"/>
                  </a:cubicBezTo>
                  <a:cubicBezTo>
                    <a:pt x="1045" y="164"/>
                    <a:pt x="1244" y="285"/>
                    <a:pt x="1336" y="481"/>
                  </a:cubicBezTo>
                  <a:cubicBezTo>
                    <a:pt x="1360" y="520"/>
                    <a:pt x="1375" y="564"/>
                    <a:pt x="1389" y="608"/>
                  </a:cubicBezTo>
                  <a:lnTo>
                    <a:pt x="1531" y="559"/>
                  </a:lnTo>
                  <a:cubicBezTo>
                    <a:pt x="1516" y="515"/>
                    <a:pt x="1497" y="476"/>
                    <a:pt x="1477" y="437"/>
                  </a:cubicBezTo>
                  <a:cubicBezTo>
                    <a:pt x="1409" y="286"/>
                    <a:pt x="1297" y="159"/>
                    <a:pt x="1151" y="81"/>
                  </a:cubicBezTo>
                  <a:cubicBezTo>
                    <a:pt x="1037" y="27"/>
                    <a:pt x="913" y="0"/>
                    <a:pt x="7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52"/>
            <p:cNvSpPr/>
            <p:nvPr/>
          </p:nvSpPr>
          <p:spPr>
            <a:xfrm rot="860262">
              <a:off x="5758423" y="614629"/>
              <a:ext cx="9498" cy="7899"/>
            </a:xfrm>
            <a:custGeom>
              <a:avLst/>
              <a:gdLst/>
              <a:ahLst/>
              <a:cxnLst/>
              <a:rect l="l" t="t" r="r" b="b"/>
              <a:pathLst>
                <a:path w="303" h="252" extrusionOk="0">
                  <a:moveTo>
                    <a:pt x="146" y="0"/>
                  </a:moveTo>
                  <a:cubicBezTo>
                    <a:pt x="136" y="0"/>
                    <a:pt x="124" y="2"/>
                    <a:pt x="113" y="5"/>
                  </a:cubicBezTo>
                  <a:cubicBezTo>
                    <a:pt x="40" y="20"/>
                    <a:pt x="1" y="98"/>
                    <a:pt x="25" y="166"/>
                  </a:cubicBezTo>
                  <a:cubicBezTo>
                    <a:pt x="41" y="222"/>
                    <a:pt x="93" y="252"/>
                    <a:pt x="145" y="252"/>
                  </a:cubicBezTo>
                  <a:cubicBezTo>
                    <a:pt x="187" y="252"/>
                    <a:pt x="230" y="232"/>
                    <a:pt x="254" y="190"/>
                  </a:cubicBezTo>
                  <a:cubicBezTo>
                    <a:pt x="302" y="103"/>
                    <a:pt x="237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52"/>
            <p:cNvSpPr/>
            <p:nvPr/>
          </p:nvSpPr>
          <p:spPr>
            <a:xfrm rot="860262">
              <a:off x="5760528" y="628318"/>
              <a:ext cx="48493" cy="26927"/>
            </a:xfrm>
            <a:custGeom>
              <a:avLst/>
              <a:gdLst/>
              <a:ahLst/>
              <a:cxnLst/>
              <a:rect l="l" t="t" r="r" b="b"/>
              <a:pathLst>
                <a:path w="1547" h="859" extrusionOk="0">
                  <a:moveTo>
                    <a:pt x="1283" y="1"/>
                  </a:moveTo>
                  <a:lnTo>
                    <a:pt x="1137" y="50"/>
                  </a:lnTo>
                  <a:lnTo>
                    <a:pt x="1337" y="688"/>
                  </a:lnTo>
                  <a:lnTo>
                    <a:pt x="1332" y="688"/>
                  </a:lnTo>
                  <a:lnTo>
                    <a:pt x="1" y="493"/>
                  </a:lnTo>
                  <a:lnTo>
                    <a:pt x="59" y="673"/>
                  </a:lnTo>
                  <a:lnTo>
                    <a:pt x="1429" y="859"/>
                  </a:lnTo>
                  <a:lnTo>
                    <a:pt x="1546" y="820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4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Uniforms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030" name="Google Shape;2030;p49"/>
          <p:cNvSpPr txBox="1">
            <a:spLocks noGrp="1"/>
          </p:cNvSpPr>
          <p:nvPr>
            <p:ph type="body" idx="1"/>
          </p:nvPr>
        </p:nvSpPr>
        <p:spPr>
          <a:xfrm>
            <a:off x="302703" y="1821001"/>
            <a:ext cx="6147300" cy="30450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Uniforms are available for order through the Trent Bookstore. </a:t>
            </a:r>
          </a:p>
          <a:p>
            <a:pPr lvl="1" indent="-323850">
              <a:spcBef>
                <a:spcPts val="1600"/>
              </a:spcBef>
              <a:buSzPts val="1500"/>
              <a:buChar char="●"/>
            </a:pPr>
            <a:r>
              <a:rPr lang="en" sz="1200" dirty="0"/>
              <a:t>Open today from 11:30am to 2:00pm</a:t>
            </a: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Scrub Tops must be ordered through the Trent Bookstore</a:t>
            </a: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Scrub Pants can be purchased elsewhere or through the Bookstore</a:t>
            </a:r>
          </a:p>
          <a:p>
            <a:pPr marL="0" indent="-323850">
              <a:spcBef>
                <a:spcPts val="1600"/>
              </a:spcBef>
              <a:buSzPts val="1500"/>
            </a:pPr>
            <a:r>
              <a:rPr lang="en-US" sz="1200" dirty="0"/>
              <a:t>Scrub tops:</a:t>
            </a:r>
          </a:p>
          <a:p>
            <a:pPr marL="0" indent="0">
              <a:spcBef>
                <a:spcPts val="1600"/>
              </a:spcBef>
              <a:buSzPts val="1500"/>
              <a:buNone/>
            </a:pPr>
            <a:r>
              <a:rPr lang="en-US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https://www.bkstr.com/trentstore/product/unisex-scrub-top-white-xxs---46229-1</a:t>
            </a:r>
            <a:endParaRPr lang="en-US" sz="1200" dirty="0"/>
          </a:p>
          <a:p>
            <a:pPr marL="0" indent="-323850">
              <a:spcBef>
                <a:spcPts val="1600"/>
              </a:spcBef>
              <a:buSzPts val="1500"/>
            </a:pPr>
            <a:r>
              <a:rPr lang="en-US" sz="1200" dirty="0"/>
              <a:t>Scrub pants:</a:t>
            </a:r>
          </a:p>
          <a:p>
            <a:pPr marL="0" indent="0">
              <a:spcBef>
                <a:spcPts val="1600"/>
              </a:spcBef>
              <a:buSzPts val="1500"/>
              <a:buNone/>
            </a:pPr>
            <a:r>
              <a:rPr lang="en-US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https://www.bkstr.com/trentstore/product/flaunt-unisex-scrub-pant-style-7201---4xlarge-16266-1</a:t>
            </a:r>
            <a:endParaRPr lang="en-US" sz="1200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</p:txBody>
      </p:sp>
      <p:grpSp>
        <p:nvGrpSpPr>
          <p:cNvPr id="2031" name="Google Shape;2031;p4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2032" name="Google Shape;2032;p4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6" name="Google Shape;2036;p49"/>
          <p:cNvGrpSpPr/>
          <p:nvPr/>
        </p:nvGrpSpPr>
        <p:grpSpPr>
          <a:xfrm rot="-1531919">
            <a:off x="7336601" y="2626155"/>
            <a:ext cx="364909" cy="496355"/>
            <a:chOff x="6048053" y="559915"/>
            <a:chExt cx="230584" cy="313643"/>
          </a:xfrm>
        </p:grpSpPr>
        <p:sp>
          <p:nvSpPr>
            <p:cNvPr id="2037" name="Google Shape;2037;p4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594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p52"/>
          <p:cNvSpPr txBox="1">
            <a:spLocks noGrp="1"/>
          </p:cNvSpPr>
          <p:nvPr>
            <p:ph type="title"/>
          </p:nvPr>
        </p:nvSpPr>
        <p:spPr>
          <a:xfrm>
            <a:off x="1192375" y="3034350"/>
            <a:ext cx="6813600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/>
              <a:t>QUESTIONS</a:t>
            </a:r>
            <a:r>
              <a:rPr lang="en" sz="7700">
                <a:solidFill>
                  <a:schemeClr val="dk2"/>
                </a:solidFill>
              </a:rPr>
              <a:t>?</a:t>
            </a:r>
            <a:endParaRPr sz="7700">
              <a:solidFill>
                <a:schemeClr val="dk2"/>
              </a:solidFill>
            </a:endParaRPr>
          </a:p>
        </p:txBody>
      </p:sp>
      <p:grpSp>
        <p:nvGrpSpPr>
          <p:cNvPr id="2460" name="Google Shape;2460;p52"/>
          <p:cNvGrpSpPr/>
          <p:nvPr/>
        </p:nvGrpSpPr>
        <p:grpSpPr>
          <a:xfrm>
            <a:off x="3280200" y="462976"/>
            <a:ext cx="2583595" cy="2108772"/>
            <a:chOff x="-357175" y="1142025"/>
            <a:chExt cx="1192025" cy="972950"/>
          </a:xfrm>
        </p:grpSpPr>
        <p:sp>
          <p:nvSpPr>
            <p:cNvPr id="2461" name="Google Shape;2461;p52"/>
            <p:cNvSpPr/>
            <p:nvPr/>
          </p:nvSpPr>
          <p:spPr>
            <a:xfrm>
              <a:off x="-276275" y="1393675"/>
              <a:ext cx="463200" cy="70700"/>
            </a:xfrm>
            <a:custGeom>
              <a:avLst/>
              <a:gdLst/>
              <a:ahLst/>
              <a:cxnLst/>
              <a:rect l="l" t="t" r="r" b="b"/>
              <a:pathLst>
                <a:path w="18528" h="2828" extrusionOk="0">
                  <a:moveTo>
                    <a:pt x="5552" y="0"/>
                  </a:moveTo>
                  <a:cubicBezTo>
                    <a:pt x="4968" y="419"/>
                    <a:pt x="4363" y="809"/>
                    <a:pt x="3739" y="1160"/>
                  </a:cubicBezTo>
                  <a:cubicBezTo>
                    <a:pt x="2545" y="1828"/>
                    <a:pt x="1297" y="2384"/>
                    <a:pt x="1" y="2827"/>
                  </a:cubicBezTo>
                  <a:lnTo>
                    <a:pt x="18528" y="2827"/>
                  </a:lnTo>
                  <a:lnTo>
                    <a:pt x="18528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2"/>
            <p:cNvSpPr/>
            <p:nvPr/>
          </p:nvSpPr>
          <p:spPr>
            <a:xfrm>
              <a:off x="-137475" y="1323000"/>
              <a:ext cx="324400" cy="70700"/>
            </a:xfrm>
            <a:custGeom>
              <a:avLst/>
              <a:gdLst/>
              <a:ahLst/>
              <a:cxnLst/>
              <a:rect l="l" t="t" r="r" b="b"/>
              <a:pathLst>
                <a:path w="12976" h="2828" extrusionOk="0">
                  <a:moveTo>
                    <a:pt x="3052" y="0"/>
                  </a:moveTo>
                  <a:cubicBezTo>
                    <a:pt x="2155" y="1063"/>
                    <a:pt x="1126" y="2013"/>
                    <a:pt x="0" y="2827"/>
                  </a:cubicBezTo>
                  <a:lnTo>
                    <a:pt x="12976" y="282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2"/>
            <p:cNvSpPr/>
            <p:nvPr/>
          </p:nvSpPr>
          <p:spPr>
            <a:xfrm>
              <a:off x="16300" y="1179075"/>
              <a:ext cx="170625" cy="5025"/>
            </a:xfrm>
            <a:custGeom>
              <a:avLst/>
              <a:gdLst/>
              <a:ahLst/>
              <a:cxnLst/>
              <a:rect l="l" t="t" r="r" b="b"/>
              <a:pathLst>
                <a:path w="6825" h="201" extrusionOk="0">
                  <a:moveTo>
                    <a:pt x="1" y="1"/>
                  </a:moveTo>
                  <a:lnTo>
                    <a:pt x="1" y="201"/>
                  </a:lnTo>
                  <a:lnTo>
                    <a:pt x="6825" y="201"/>
                  </a:lnTo>
                  <a:lnTo>
                    <a:pt x="68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2"/>
            <p:cNvSpPr/>
            <p:nvPr/>
          </p:nvSpPr>
          <p:spPr>
            <a:xfrm>
              <a:off x="-61200" y="1320425"/>
              <a:ext cx="248125" cy="5150"/>
            </a:xfrm>
            <a:custGeom>
              <a:avLst/>
              <a:gdLst/>
              <a:ahLst/>
              <a:cxnLst/>
              <a:rect l="l" t="t" r="r" b="b"/>
              <a:pathLst>
                <a:path w="9925" h="206" extrusionOk="0">
                  <a:moveTo>
                    <a:pt x="1" y="1"/>
                  </a:moveTo>
                  <a:lnTo>
                    <a:pt x="1" y="206"/>
                  </a:lnTo>
                  <a:lnTo>
                    <a:pt x="9925" y="206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2"/>
            <p:cNvSpPr/>
            <p:nvPr/>
          </p:nvSpPr>
          <p:spPr>
            <a:xfrm>
              <a:off x="-137600" y="1391100"/>
              <a:ext cx="324525" cy="5150"/>
            </a:xfrm>
            <a:custGeom>
              <a:avLst/>
              <a:gdLst/>
              <a:ahLst/>
              <a:cxnLst/>
              <a:rect l="l" t="t" r="r" b="b"/>
              <a:pathLst>
                <a:path w="12981" h="206" extrusionOk="0">
                  <a:moveTo>
                    <a:pt x="1" y="1"/>
                  </a:moveTo>
                  <a:lnTo>
                    <a:pt x="1" y="206"/>
                  </a:lnTo>
                  <a:lnTo>
                    <a:pt x="12981" y="206"/>
                  </a:lnTo>
                  <a:lnTo>
                    <a:pt x="12981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2"/>
            <p:cNvSpPr/>
            <p:nvPr/>
          </p:nvSpPr>
          <p:spPr>
            <a:xfrm>
              <a:off x="64200" y="1527725"/>
              <a:ext cx="362425" cy="348675"/>
            </a:xfrm>
            <a:custGeom>
              <a:avLst/>
              <a:gdLst/>
              <a:ahLst/>
              <a:cxnLst/>
              <a:rect l="l" t="t" r="r" b="b"/>
              <a:pathLst>
                <a:path w="14497" h="13947" extrusionOk="0">
                  <a:moveTo>
                    <a:pt x="8633" y="2510"/>
                  </a:moveTo>
                  <a:lnTo>
                    <a:pt x="8633" y="5396"/>
                  </a:lnTo>
                  <a:lnTo>
                    <a:pt x="11518" y="5396"/>
                  </a:lnTo>
                  <a:lnTo>
                    <a:pt x="11518" y="8696"/>
                  </a:lnTo>
                  <a:lnTo>
                    <a:pt x="8633" y="8696"/>
                  </a:lnTo>
                  <a:lnTo>
                    <a:pt x="8633" y="11581"/>
                  </a:lnTo>
                  <a:lnTo>
                    <a:pt x="5338" y="11581"/>
                  </a:lnTo>
                  <a:lnTo>
                    <a:pt x="5338" y="8696"/>
                  </a:lnTo>
                  <a:lnTo>
                    <a:pt x="2447" y="8696"/>
                  </a:lnTo>
                  <a:lnTo>
                    <a:pt x="2447" y="5396"/>
                  </a:lnTo>
                  <a:lnTo>
                    <a:pt x="5338" y="5396"/>
                  </a:lnTo>
                  <a:lnTo>
                    <a:pt x="5338" y="2510"/>
                  </a:lnTo>
                  <a:close/>
                  <a:moveTo>
                    <a:pt x="6971" y="0"/>
                  </a:moveTo>
                  <a:cubicBezTo>
                    <a:pt x="3125" y="5"/>
                    <a:pt x="5" y="3124"/>
                    <a:pt x="0" y="6975"/>
                  </a:cubicBezTo>
                  <a:cubicBezTo>
                    <a:pt x="0" y="9792"/>
                    <a:pt x="1701" y="12337"/>
                    <a:pt x="4304" y="13414"/>
                  </a:cubicBezTo>
                  <a:cubicBezTo>
                    <a:pt x="5168" y="13772"/>
                    <a:pt x="6074" y="13946"/>
                    <a:pt x="6972" y="13946"/>
                  </a:cubicBezTo>
                  <a:cubicBezTo>
                    <a:pt x="8787" y="13946"/>
                    <a:pt x="10570" y="13236"/>
                    <a:pt x="11903" y="11903"/>
                  </a:cubicBezTo>
                  <a:cubicBezTo>
                    <a:pt x="13897" y="9909"/>
                    <a:pt x="14496" y="6907"/>
                    <a:pt x="13414" y="4304"/>
                  </a:cubicBezTo>
                  <a:cubicBezTo>
                    <a:pt x="12337" y="1696"/>
                    <a:pt x="9793" y="0"/>
                    <a:pt x="69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2"/>
            <p:cNvSpPr/>
            <p:nvPr/>
          </p:nvSpPr>
          <p:spPr>
            <a:xfrm>
              <a:off x="125375" y="159047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9072" h="9072" extrusionOk="0">
                  <a:moveTo>
                    <a:pt x="5235" y="951"/>
                  </a:moveTo>
                  <a:lnTo>
                    <a:pt x="5235" y="3831"/>
                  </a:lnTo>
                  <a:lnTo>
                    <a:pt x="8121" y="3831"/>
                  </a:lnTo>
                  <a:lnTo>
                    <a:pt x="8121" y="5235"/>
                  </a:lnTo>
                  <a:lnTo>
                    <a:pt x="5235" y="5240"/>
                  </a:lnTo>
                  <a:lnTo>
                    <a:pt x="5235" y="8126"/>
                  </a:lnTo>
                  <a:lnTo>
                    <a:pt x="3836" y="8126"/>
                  </a:lnTo>
                  <a:lnTo>
                    <a:pt x="3836" y="5240"/>
                  </a:lnTo>
                  <a:lnTo>
                    <a:pt x="951" y="5240"/>
                  </a:lnTo>
                  <a:lnTo>
                    <a:pt x="951" y="3836"/>
                  </a:lnTo>
                  <a:lnTo>
                    <a:pt x="3836" y="3836"/>
                  </a:lnTo>
                  <a:lnTo>
                    <a:pt x="3836" y="951"/>
                  </a:lnTo>
                  <a:close/>
                  <a:moveTo>
                    <a:pt x="2891" y="0"/>
                  </a:moveTo>
                  <a:lnTo>
                    <a:pt x="2891" y="2886"/>
                  </a:lnTo>
                  <a:lnTo>
                    <a:pt x="0" y="2886"/>
                  </a:lnTo>
                  <a:lnTo>
                    <a:pt x="0" y="6186"/>
                  </a:lnTo>
                  <a:lnTo>
                    <a:pt x="2891" y="6186"/>
                  </a:lnTo>
                  <a:lnTo>
                    <a:pt x="2891" y="9071"/>
                  </a:lnTo>
                  <a:lnTo>
                    <a:pt x="6186" y="9071"/>
                  </a:lnTo>
                  <a:lnTo>
                    <a:pt x="6186" y="6186"/>
                  </a:lnTo>
                  <a:lnTo>
                    <a:pt x="9071" y="6186"/>
                  </a:lnTo>
                  <a:lnTo>
                    <a:pt x="9071" y="2886"/>
                  </a:lnTo>
                  <a:lnTo>
                    <a:pt x="6186" y="2886"/>
                  </a:lnTo>
                  <a:lnTo>
                    <a:pt x="61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2"/>
            <p:cNvSpPr/>
            <p:nvPr/>
          </p:nvSpPr>
          <p:spPr>
            <a:xfrm>
              <a:off x="149125" y="1614225"/>
              <a:ext cx="179275" cy="179275"/>
            </a:xfrm>
            <a:custGeom>
              <a:avLst/>
              <a:gdLst/>
              <a:ahLst/>
              <a:cxnLst/>
              <a:rect l="l" t="t" r="r" b="b"/>
              <a:pathLst>
                <a:path w="7171" h="7171" extrusionOk="0"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4285"/>
                  </a:lnTo>
                  <a:lnTo>
                    <a:pt x="2886" y="4285"/>
                  </a:lnTo>
                  <a:lnTo>
                    <a:pt x="2886" y="7171"/>
                  </a:lnTo>
                  <a:lnTo>
                    <a:pt x="4285" y="7171"/>
                  </a:lnTo>
                  <a:lnTo>
                    <a:pt x="4285" y="4285"/>
                  </a:lnTo>
                  <a:lnTo>
                    <a:pt x="7171" y="4285"/>
                  </a:lnTo>
                  <a:lnTo>
                    <a:pt x="7171" y="2886"/>
                  </a:lnTo>
                  <a:lnTo>
                    <a:pt x="4285" y="2886"/>
                  </a:lnTo>
                  <a:lnTo>
                    <a:pt x="4285" y="1"/>
                  </a:lnTo>
                  <a:close/>
                </a:path>
              </a:pathLst>
            </a:custGeom>
            <a:solidFill>
              <a:srgbClr val="DD6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2"/>
            <p:cNvSpPr/>
            <p:nvPr/>
          </p:nvSpPr>
          <p:spPr>
            <a:xfrm>
              <a:off x="37625" y="1501150"/>
              <a:ext cx="401800" cy="401775"/>
            </a:xfrm>
            <a:custGeom>
              <a:avLst/>
              <a:gdLst/>
              <a:ahLst/>
              <a:cxnLst/>
              <a:rect l="l" t="t" r="r" b="b"/>
              <a:pathLst>
                <a:path w="16072" h="16071" extrusionOk="0">
                  <a:moveTo>
                    <a:pt x="8039" y="1062"/>
                  </a:moveTo>
                  <a:cubicBezTo>
                    <a:pt x="8937" y="1062"/>
                    <a:pt x="9843" y="1236"/>
                    <a:pt x="10705" y="1594"/>
                  </a:cubicBezTo>
                  <a:cubicBezTo>
                    <a:pt x="13312" y="2672"/>
                    <a:pt x="15009" y="5216"/>
                    <a:pt x="15009" y="8038"/>
                  </a:cubicBezTo>
                  <a:cubicBezTo>
                    <a:pt x="15004" y="11884"/>
                    <a:pt x="11884" y="15003"/>
                    <a:pt x="8034" y="15008"/>
                  </a:cubicBezTo>
                  <a:cubicBezTo>
                    <a:pt x="5216" y="15008"/>
                    <a:pt x="2672" y="13307"/>
                    <a:pt x="1595" y="10704"/>
                  </a:cubicBezTo>
                  <a:cubicBezTo>
                    <a:pt x="513" y="8097"/>
                    <a:pt x="1112" y="5099"/>
                    <a:pt x="3106" y="3105"/>
                  </a:cubicBezTo>
                  <a:cubicBezTo>
                    <a:pt x="4439" y="1772"/>
                    <a:pt x="6224" y="1062"/>
                    <a:pt x="8039" y="1062"/>
                  </a:cubicBezTo>
                  <a:close/>
                  <a:moveTo>
                    <a:pt x="8034" y="0"/>
                  </a:moveTo>
                  <a:cubicBezTo>
                    <a:pt x="3608" y="0"/>
                    <a:pt x="1" y="3607"/>
                    <a:pt x="1" y="8038"/>
                  </a:cubicBezTo>
                  <a:cubicBezTo>
                    <a:pt x="1" y="12469"/>
                    <a:pt x="3603" y="16071"/>
                    <a:pt x="8034" y="16071"/>
                  </a:cubicBezTo>
                  <a:cubicBezTo>
                    <a:pt x="12464" y="16071"/>
                    <a:pt x="16071" y="12469"/>
                    <a:pt x="16071" y="8038"/>
                  </a:cubicBezTo>
                  <a:cubicBezTo>
                    <a:pt x="16071" y="3607"/>
                    <a:pt x="12464" y="0"/>
                    <a:pt x="8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2"/>
            <p:cNvSpPr/>
            <p:nvPr/>
          </p:nvSpPr>
          <p:spPr>
            <a:xfrm>
              <a:off x="-50950" y="1144475"/>
              <a:ext cx="579450" cy="150875"/>
            </a:xfrm>
            <a:custGeom>
              <a:avLst/>
              <a:gdLst/>
              <a:ahLst/>
              <a:cxnLst/>
              <a:rect l="l" t="t" r="r" b="b"/>
              <a:pathLst>
                <a:path w="23178" h="6035" extrusionOk="0">
                  <a:moveTo>
                    <a:pt x="2203" y="0"/>
                  </a:moveTo>
                  <a:cubicBezTo>
                    <a:pt x="985" y="5"/>
                    <a:pt x="0" y="990"/>
                    <a:pt x="0" y="2208"/>
                  </a:cubicBezTo>
                  <a:lnTo>
                    <a:pt x="0" y="6035"/>
                  </a:lnTo>
                  <a:lnTo>
                    <a:pt x="1482" y="6035"/>
                  </a:lnTo>
                  <a:lnTo>
                    <a:pt x="1482" y="2208"/>
                  </a:lnTo>
                  <a:cubicBezTo>
                    <a:pt x="1482" y="1814"/>
                    <a:pt x="1804" y="1487"/>
                    <a:pt x="2203" y="1487"/>
                  </a:cubicBezTo>
                  <a:lnTo>
                    <a:pt x="20974" y="1487"/>
                  </a:lnTo>
                  <a:cubicBezTo>
                    <a:pt x="21369" y="1487"/>
                    <a:pt x="21691" y="1809"/>
                    <a:pt x="21691" y="2208"/>
                  </a:cubicBezTo>
                  <a:lnTo>
                    <a:pt x="21691" y="6035"/>
                  </a:lnTo>
                  <a:lnTo>
                    <a:pt x="23177" y="6035"/>
                  </a:lnTo>
                  <a:lnTo>
                    <a:pt x="23177" y="2208"/>
                  </a:lnTo>
                  <a:cubicBezTo>
                    <a:pt x="23177" y="990"/>
                    <a:pt x="22188" y="0"/>
                    <a:pt x="209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2"/>
            <p:cNvSpPr/>
            <p:nvPr/>
          </p:nvSpPr>
          <p:spPr>
            <a:xfrm>
              <a:off x="-190125" y="1295325"/>
              <a:ext cx="84225" cy="148950"/>
            </a:xfrm>
            <a:custGeom>
              <a:avLst/>
              <a:gdLst/>
              <a:ahLst/>
              <a:cxnLst/>
              <a:rect l="l" t="t" r="r" b="b"/>
              <a:pathLst>
                <a:path w="3369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69" y="5957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2"/>
            <p:cNvSpPr/>
            <p:nvPr/>
          </p:nvSpPr>
          <p:spPr>
            <a:xfrm>
              <a:off x="583425" y="1295325"/>
              <a:ext cx="84350" cy="148950"/>
            </a:xfrm>
            <a:custGeom>
              <a:avLst/>
              <a:gdLst/>
              <a:ahLst/>
              <a:cxnLst/>
              <a:rect l="l" t="t" r="r" b="b"/>
              <a:pathLst>
                <a:path w="3374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74" y="5957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2"/>
            <p:cNvSpPr/>
            <p:nvPr/>
          </p:nvSpPr>
          <p:spPr>
            <a:xfrm>
              <a:off x="-23900" y="1444250"/>
              <a:ext cx="525350" cy="519250"/>
            </a:xfrm>
            <a:custGeom>
              <a:avLst/>
              <a:gdLst/>
              <a:ahLst/>
              <a:cxnLst/>
              <a:rect l="l" t="t" r="r" b="b"/>
              <a:pathLst>
                <a:path w="21014" h="20770" extrusionOk="0">
                  <a:moveTo>
                    <a:pt x="10495" y="2276"/>
                  </a:moveTo>
                  <a:cubicBezTo>
                    <a:pt x="14925" y="2276"/>
                    <a:pt x="18532" y="5883"/>
                    <a:pt x="18532" y="10314"/>
                  </a:cubicBezTo>
                  <a:cubicBezTo>
                    <a:pt x="18532" y="14745"/>
                    <a:pt x="14925" y="18347"/>
                    <a:pt x="10495" y="18347"/>
                  </a:cubicBezTo>
                  <a:cubicBezTo>
                    <a:pt x="6069" y="18347"/>
                    <a:pt x="2462" y="14745"/>
                    <a:pt x="2462" y="10314"/>
                  </a:cubicBezTo>
                  <a:cubicBezTo>
                    <a:pt x="2462" y="5883"/>
                    <a:pt x="6064" y="2276"/>
                    <a:pt x="10495" y="2276"/>
                  </a:cubicBezTo>
                  <a:close/>
                  <a:moveTo>
                    <a:pt x="0" y="0"/>
                  </a:moveTo>
                  <a:lnTo>
                    <a:pt x="0" y="20769"/>
                  </a:lnTo>
                  <a:lnTo>
                    <a:pt x="21013" y="20769"/>
                  </a:lnTo>
                  <a:lnTo>
                    <a:pt x="210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2"/>
            <p:cNvSpPr/>
            <p:nvPr/>
          </p:nvSpPr>
          <p:spPr>
            <a:xfrm>
              <a:off x="-354625" y="1341400"/>
              <a:ext cx="40850" cy="721175"/>
            </a:xfrm>
            <a:custGeom>
              <a:avLst/>
              <a:gdLst/>
              <a:ahLst/>
              <a:cxnLst/>
              <a:rect l="l" t="t" r="r" b="b"/>
              <a:pathLst>
                <a:path w="1634" h="28847" extrusionOk="0">
                  <a:moveTo>
                    <a:pt x="1633" y="0"/>
                  </a:moveTo>
                  <a:cubicBezTo>
                    <a:pt x="668" y="268"/>
                    <a:pt x="0" y="1151"/>
                    <a:pt x="0" y="2150"/>
                  </a:cubicBezTo>
                  <a:lnTo>
                    <a:pt x="0" y="26697"/>
                  </a:lnTo>
                  <a:cubicBezTo>
                    <a:pt x="0" y="27696"/>
                    <a:pt x="668" y="28578"/>
                    <a:pt x="1633" y="28846"/>
                  </a:cubicBezTo>
                  <a:lnTo>
                    <a:pt x="1633" y="0"/>
                  </a:lnTo>
                  <a:close/>
                </a:path>
              </a:pathLst>
            </a:custGeom>
            <a:solidFill>
              <a:srgbClr val="FFCD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2"/>
            <p:cNvSpPr/>
            <p:nvPr/>
          </p:nvSpPr>
          <p:spPr>
            <a:xfrm>
              <a:off x="790950" y="1341400"/>
              <a:ext cx="41325" cy="721300"/>
            </a:xfrm>
            <a:custGeom>
              <a:avLst/>
              <a:gdLst/>
              <a:ahLst/>
              <a:cxnLst/>
              <a:rect l="l" t="t" r="r" b="b"/>
              <a:pathLst>
                <a:path w="1653" h="28852" extrusionOk="0">
                  <a:moveTo>
                    <a:pt x="0" y="0"/>
                  </a:moveTo>
                  <a:lnTo>
                    <a:pt x="0" y="28851"/>
                  </a:lnTo>
                  <a:cubicBezTo>
                    <a:pt x="975" y="28588"/>
                    <a:pt x="1648" y="27706"/>
                    <a:pt x="1653" y="26697"/>
                  </a:cubicBezTo>
                  <a:lnTo>
                    <a:pt x="1653" y="2150"/>
                  </a:lnTo>
                  <a:cubicBezTo>
                    <a:pt x="1653" y="1151"/>
                    <a:pt x="985" y="268"/>
                    <a:pt x="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2"/>
            <p:cNvSpPr/>
            <p:nvPr/>
          </p:nvSpPr>
          <p:spPr>
            <a:xfrm>
              <a:off x="6256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687" y="1"/>
                  </a:moveTo>
                  <a:lnTo>
                    <a:pt x="1687" y="5957"/>
                  </a:lnTo>
                  <a:lnTo>
                    <a:pt x="0" y="5957"/>
                  </a:lnTo>
                  <a:lnTo>
                    <a:pt x="0" y="32683"/>
                  </a:lnTo>
                  <a:lnTo>
                    <a:pt x="5050" y="32683"/>
                  </a:lnTo>
                  <a:cubicBezTo>
                    <a:pt x="5913" y="32683"/>
                    <a:pt x="6614" y="31981"/>
                    <a:pt x="6614" y="31118"/>
                  </a:cubicBezTo>
                  <a:lnTo>
                    <a:pt x="6614" y="30694"/>
                  </a:lnTo>
                  <a:lnTo>
                    <a:pt x="6614" y="1561"/>
                  </a:lnTo>
                  <a:cubicBezTo>
                    <a:pt x="6614" y="698"/>
                    <a:pt x="5913" y="1"/>
                    <a:pt x="5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2"/>
            <p:cNvSpPr/>
            <p:nvPr/>
          </p:nvSpPr>
          <p:spPr>
            <a:xfrm>
              <a:off x="-148450" y="1295325"/>
              <a:ext cx="774075" cy="817075"/>
            </a:xfrm>
            <a:custGeom>
              <a:avLst/>
              <a:gdLst/>
              <a:ahLst/>
              <a:cxnLst/>
              <a:rect l="l" t="t" r="r" b="b"/>
              <a:pathLst>
                <a:path w="30963" h="32683" extrusionOk="0">
                  <a:moveTo>
                    <a:pt x="25995" y="5957"/>
                  </a:moveTo>
                  <a:lnTo>
                    <a:pt x="25995" y="26726"/>
                  </a:lnTo>
                  <a:lnTo>
                    <a:pt x="4982" y="26726"/>
                  </a:lnTo>
                  <a:lnTo>
                    <a:pt x="4982" y="5957"/>
                  </a:lnTo>
                  <a:close/>
                  <a:moveTo>
                    <a:pt x="1707" y="1"/>
                  </a:moveTo>
                  <a:lnTo>
                    <a:pt x="1707" y="5957"/>
                  </a:lnTo>
                  <a:lnTo>
                    <a:pt x="1" y="5957"/>
                  </a:lnTo>
                  <a:lnTo>
                    <a:pt x="1" y="32683"/>
                  </a:lnTo>
                  <a:lnTo>
                    <a:pt x="30962" y="32683"/>
                  </a:lnTo>
                  <a:lnTo>
                    <a:pt x="30962" y="5957"/>
                  </a:lnTo>
                  <a:lnTo>
                    <a:pt x="29276" y="5957"/>
                  </a:lnTo>
                  <a:lnTo>
                    <a:pt x="29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2"/>
            <p:cNvSpPr/>
            <p:nvPr/>
          </p:nvSpPr>
          <p:spPr>
            <a:xfrm>
              <a:off x="-3138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565" y="1"/>
                  </a:moveTo>
                  <a:cubicBezTo>
                    <a:pt x="697" y="1"/>
                    <a:pt x="0" y="698"/>
                    <a:pt x="0" y="1561"/>
                  </a:cubicBezTo>
                  <a:lnTo>
                    <a:pt x="0" y="30689"/>
                  </a:lnTo>
                  <a:lnTo>
                    <a:pt x="0" y="31118"/>
                  </a:lnTo>
                  <a:cubicBezTo>
                    <a:pt x="0" y="31981"/>
                    <a:pt x="697" y="32683"/>
                    <a:pt x="1565" y="32683"/>
                  </a:cubicBezTo>
                  <a:lnTo>
                    <a:pt x="6615" y="32683"/>
                  </a:lnTo>
                  <a:lnTo>
                    <a:pt x="6615" y="5957"/>
                  </a:lnTo>
                  <a:lnTo>
                    <a:pt x="4948" y="5957"/>
                  </a:lnTo>
                  <a:lnTo>
                    <a:pt x="4948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52"/>
            <p:cNvSpPr/>
            <p:nvPr/>
          </p:nvSpPr>
          <p:spPr>
            <a:xfrm>
              <a:off x="-316350" y="1292900"/>
              <a:ext cx="1109750" cy="822075"/>
            </a:xfrm>
            <a:custGeom>
              <a:avLst/>
              <a:gdLst/>
              <a:ahLst/>
              <a:cxnLst/>
              <a:rect l="l" t="t" r="r" b="b"/>
              <a:pathLst>
                <a:path w="44390" h="32883" extrusionOk="0">
                  <a:moveTo>
                    <a:pt x="1667" y="0"/>
                  </a:moveTo>
                  <a:cubicBezTo>
                    <a:pt x="746" y="0"/>
                    <a:pt x="0" y="741"/>
                    <a:pt x="0" y="1658"/>
                  </a:cubicBezTo>
                  <a:lnTo>
                    <a:pt x="0" y="31215"/>
                  </a:lnTo>
                  <a:cubicBezTo>
                    <a:pt x="0" y="32136"/>
                    <a:pt x="746" y="32882"/>
                    <a:pt x="1667" y="32882"/>
                  </a:cubicBezTo>
                  <a:lnTo>
                    <a:pt x="42728" y="32882"/>
                  </a:lnTo>
                  <a:cubicBezTo>
                    <a:pt x="43644" y="32882"/>
                    <a:pt x="44390" y="32136"/>
                    <a:pt x="44390" y="31220"/>
                  </a:cubicBezTo>
                  <a:lnTo>
                    <a:pt x="44390" y="1662"/>
                  </a:lnTo>
                  <a:cubicBezTo>
                    <a:pt x="44390" y="741"/>
                    <a:pt x="43644" y="0"/>
                    <a:pt x="42728" y="0"/>
                  </a:cubicBezTo>
                  <a:lnTo>
                    <a:pt x="39365" y="0"/>
                  </a:lnTo>
                  <a:lnTo>
                    <a:pt x="39365" y="195"/>
                  </a:lnTo>
                  <a:lnTo>
                    <a:pt x="42728" y="195"/>
                  </a:lnTo>
                  <a:cubicBezTo>
                    <a:pt x="43532" y="195"/>
                    <a:pt x="44190" y="853"/>
                    <a:pt x="44190" y="1658"/>
                  </a:cubicBezTo>
                  <a:lnTo>
                    <a:pt x="44190" y="31220"/>
                  </a:lnTo>
                  <a:cubicBezTo>
                    <a:pt x="44190" y="32029"/>
                    <a:pt x="43532" y="32682"/>
                    <a:pt x="42728" y="32682"/>
                  </a:cubicBezTo>
                  <a:lnTo>
                    <a:pt x="1667" y="32682"/>
                  </a:lnTo>
                  <a:cubicBezTo>
                    <a:pt x="858" y="32682"/>
                    <a:pt x="205" y="32029"/>
                    <a:pt x="205" y="31220"/>
                  </a:cubicBezTo>
                  <a:lnTo>
                    <a:pt x="205" y="1662"/>
                  </a:lnTo>
                  <a:cubicBezTo>
                    <a:pt x="205" y="858"/>
                    <a:pt x="858" y="200"/>
                    <a:pt x="1667" y="200"/>
                  </a:cubicBezTo>
                  <a:lnTo>
                    <a:pt x="5050" y="200"/>
                  </a:lnTo>
                  <a:lnTo>
                    <a:pt x="5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52"/>
            <p:cNvSpPr/>
            <p:nvPr/>
          </p:nvSpPr>
          <p:spPr>
            <a:xfrm>
              <a:off x="528475" y="1292775"/>
              <a:ext cx="54975" cy="5150"/>
            </a:xfrm>
            <a:custGeom>
              <a:avLst/>
              <a:gdLst/>
              <a:ahLst/>
              <a:cxnLst/>
              <a:rect l="l" t="t" r="r" b="b"/>
              <a:pathLst>
                <a:path w="21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2"/>
            <p:cNvSpPr/>
            <p:nvPr/>
          </p:nvSpPr>
          <p:spPr>
            <a:xfrm>
              <a:off x="-13800" y="1292775"/>
              <a:ext cx="505125" cy="5150"/>
            </a:xfrm>
            <a:custGeom>
              <a:avLst/>
              <a:gdLst/>
              <a:ahLst/>
              <a:cxnLst/>
              <a:rect l="l" t="t" r="r" b="b"/>
              <a:pathLst>
                <a:path w="20205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0205" y="205"/>
                  </a:lnTo>
                  <a:lnTo>
                    <a:pt x="20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2"/>
            <p:cNvSpPr/>
            <p:nvPr/>
          </p:nvSpPr>
          <p:spPr>
            <a:xfrm>
              <a:off x="-105925" y="1292775"/>
              <a:ext cx="55000" cy="5150"/>
            </a:xfrm>
            <a:custGeom>
              <a:avLst/>
              <a:gdLst/>
              <a:ahLst/>
              <a:cxnLst/>
              <a:rect l="l" t="t" r="r" b="b"/>
              <a:pathLst>
                <a:path w="2200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2"/>
            <p:cNvSpPr/>
            <p:nvPr/>
          </p:nvSpPr>
          <p:spPr>
            <a:xfrm>
              <a:off x="-1511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2"/>
            <p:cNvSpPr/>
            <p:nvPr/>
          </p:nvSpPr>
          <p:spPr>
            <a:xfrm>
              <a:off x="6230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52"/>
            <p:cNvSpPr/>
            <p:nvPr/>
          </p:nvSpPr>
          <p:spPr>
            <a:xfrm>
              <a:off x="-357175" y="1338950"/>
              <a:ext cx="44000" cy="726175"/>
            </a:xfrm>
            <a:custGeom>
              <a:avLst/>
              <a:gdLst/>
              <a:ahLst/>
              <a:cxnLst/>
              <a:rect l="l" t="t" r="r" b="b"/>
              <a:pathLst>
                <a:path w="1760" h="29047" extrusionOk="0">
                  <a:moveTo>
                    <a:pt x="1706" y="1"/>
                  </a:moveTo>
                  <a:cubicBezTo>
                    <a:pt x="697" y="283"/>
                    <a:pt x="0" y="1200"/>
                    <a:pt x="0" y="2248"/>
                  </a:cubicBezTo>
                  <a:lnTo>
                    <a:pt x="0" y="26795"/>
                  </a:lnTo>
                  <a:cubicBezTo>
                    <a:pt x="0" y="27843"/>
                    <a:pt x="707" y="28764"/>
                    <a:pt x="1721" y="29047"/>
                  </a:cubicBezTo>
                  <a:lnTo>
                    <a:pt x="1755" y="28949"/>
                  </a:lnTo>
                  <a:lnTo>
                    <a:pt x="1760" y="28847"/>
                  </a:lnTo>
                  <a:cubicBezTo>
                    <a:pt x="843" y="28588"/>
                    <a:pt x="205" y="27750"/>
                    <a:pt x="205" y="26795"/>
                  </a:cubicBezTo>
                  <a:lnTo>
                    <a:pt x="205" y="2248"/>
                  </a:lnTo>
                  <a:cubicBezTo>
                    <a:pt x="205" y="1292"/>
                    <a:pt x="843" y="454"/>
                    <a:pt x="1760" y="196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52"/>
            <p:cNvSpPr/>
            <p:nvPr/>
          </p:nvSpPr>
          <p:spPr>
            <a:xfrm>
              <a:off x="790350" y="1338950"/>
              <a:ext cx="44500" cy="726175"/>
            </a:xfrm>
            <a:custGeom>
              <a:avLst/>
              <a:gdLst/>
              <a:ahLst/>
              <a:cxnLst/>
              <a:rect l="l" t="t" r="r" b="b"/>
              <a:pathLst>
                <a:path w="1780" h="29047" extrusionOk="0">
                  <a:moveTo>
                    <a:pt x="73" y="1"/>
                  </a:moveTo>
                  <a:lnTo>
                    <a:pt x="20" y="196"/>
                  </a:lnTo>
                  <a:cubicBezTo>
                    <a:pt x="936" y="454"/>
                    <a:pt x="1574" y="1292"/>
                    <a:pt x="1574" y="2248"/>
                  </a:cubicBezTo>
                  <a:lnTo>
                    <a:pt x="1574" y="26795"/>
                  </a:lnTo>
                  <a:cubicBezTo>
                    <a:pt x="1574" y="27755"/>
                    <a:pt x="926" y="28598"/>
                    <a:pt x="0" y="28852"/>
                  </a:cubicBezTo>
                  <a:lnTo>
                    <a:pt x="54" y="29047"/>
                  </a:lnTo>
                  <a:cubicBezTo>
                    <a:pt x="1068" y="28769"/>
                    <a:pt x="1779" y="27847"/>
                    <a:pt x="1779" y="26795"/>
                  </a:cubicBezTo>
                  <a:lnTo>
                    <a:pt x="1779" y="2248"/>
                  </a:lnTo>
                  <a:cubicBezTo>
                    <a:pt x="1774" y="1200"/>
                    <a:pt x="1082" y="28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2"/>
            <p:cNvSpPr/>
            <p:nvPr/>
          </p:nvSpPr>
          <p:spPr>
            <a:xfrm>
              <a:off x="-26350" y="1441675"/>
              <a:ext cx="530475" cy="524500"/>
            </a:xfrm>
            <a:custGeom>
              <a:avLst/>
              <a:gdLst/>
              <a:ahLst/>
              <a:cxnLst/>
              <a:rect l="l" t="t" r="r" b="b"/>
              <a:pathLst>
                <a:path w="21219" h="20980" extrusionOk="0">
                  <a:moveTo>
                    <a:pt x="21009" y="205"/>
                  </a:moveTo>
                  <a:lnTo>
                    <a:pt x="21009" y="20775"/>
                  </a:lnTo>
                  <a:lnTo>
                    <a:pt x="201" y="20775"/>
                  </a:lnTo>
                  <a:lnTo>
                    <a:pt x="201" y="205"/>
                  </a:lnTo>
                  <a:close/>
                  <a:moveTo>
                    <a:pt x="1" y="1"/>
                  </a:moveTo>
                  <a:lnTo>
                    <a:pt x="1" y="20980"/>
                  </a:lnTo>
                  <a:lnTo>
                    <a:pt x="21214" y="20980"/>
                  </a:lnTo>
                  <a:lnTo>
                    <a:pt x="2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2"/>
            <p:cNvSpPr/>
            <p:nvPr/>
          </p:nvSpPr>
          <p:spPr>
            <a:xfrm>
              <a:off x="122800" y="1587900"/>
              <a:ext cx="231925" cy="231925"/>
            </a:xfrm>
            <a:custGeom>
              <a:avLst/>
              <a:gdLst/>
              <a:ahLst/>
              <a:cxnLst/>
              <a:rect l="l" t="t" r="r" b="b"/>
              <a:pathLst>
                <a:path w="9277" h="9277" extrusionOk="0">
                  <a:moveTo>
                    <a:pt x="6186" y="206"/>
                  </a:moveTo>
                  <a:lnTo>
                    <a:pt x="6186" y="3091"/>
                  </a:lnTo>
                  <a:lnTo>
                    <a:pt x="9072" y="3091"/>
                  </a:lnTo>
                  <a:lnTo>
                    <a:pt x="9072" y="6186"/>
                  </a:lnTo>
                  <a:lnTo>
                    <a:pt x="6186" y="6186"/>
                  </a:lnTo>
                  <a:lnTo>
                    <a:pt x="6186" y="9072"/>
                  </a:lnTo>
                  <a:lnTo>
                    <a:pt x="3091" y="9072"/>
                  </a:lnTo>
                  <a:lnTo>
                    <a:pt x="3091" y="6186"/>
                  </a:lnTo>
                  <a:lnTo>
                    <a:pt x="206" y="6186"/>
                  </a:lnTo>
                  <a:lnTo>
                    <a:pt x="206" y="3091"/>
                  </a:lnTo>
                  <a:lnTo>
                    <a:pt x="3091" y="3091"/>
                  </a:lnTo>
                  <a:lnTo>
                    <a:pt x="3091" y="206"/>
                  </a:lnTo>
                  <a:close/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6391"/>
                  </a:lnTo>
                  <a:lnTo>
                    <a:pt x="2886" y="6391"/>
                  </a:lnTo>
                  <a:lnTo>
                    <a:pt x="2886" y="9277"/>
                  </a:lnTo>
                  <a:lnTo>
                    <a:pt x="6391" y="9277"/>
                  </a:lnTo>
                  <a:lnTo>
                    <a:pt x="6391" y="6391"/>
                  </a:lnTo>
                  <a:lnTo>
                    <a:pt x="9277" y="6391"/>
                  </a:lnTo>
                  <a:lnTo>
                    <a:pt x="9277" y="2886"/>
                  </a:lnTo>
                  <a:lnTo>
                    <a:pt x="6391" y="2886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2"/>
            <p:cNvSpPr/>
            <p:nvPr/>
          </p:nvSpPr>
          <p:spPr>
            <a:xfrm>
              <a:off x="146575" y="1611675"/>
              <a:ext cx="184400" cy="184400"/>
            </a:xfrm>
            <a:custGeom>
              <a:avLst/>
              <a:gdLst/>
              <a:ahLst/>
              <a:cxnLst/>
              <a:rect l="l" t="t" r="r" b="b"/>
              <a:pathLst>
                <a:path w="7376" h="7376" extrusionOk="0">
                  <a:moveTo>
                    <a:pt x="4285" y="205"/>
                  </a:moveTo>
                  <a:lnTo>
                    <a:pt x="4285" y="3091"/>
                  </a:lnTo>
                  <a:lnTo>
                    <a:pt x="7170" y="3091"/>
                  </a:lnTo>
                  <a:lnTo>
                    <a:pt x="7170" y="4285"/>
                  </a:lnTo>
                  <a:lnTo>
                    <a:pt x="4285" y="4285"/>
                  </a:lnTo>
                  <a:lnTo>
                    <a:pt x="4285" y="7170"/>
                  </a:lnTo>
                  <a:lnTo>
                    <a:pt x="3091" y="7170"/>
                  </a:lnTo>
                  <a:lnTo>
                    <a:pt x="3091" y="4285"/>
                  </a:lnTo>
                  <a:lnTo>
                    <a:pt x="205" y="4285"/>
                  </a:lnTo>
                  <a:lnTo>
                    <a:pt x="205" y="3091"/>
                  </a:lnTo>
                  <a:lnTo>
                    <a:pt x="3091" y="3091"/>
                  </a:lnTo>
                  <a:lnTo>
                    <a:pt x="3091" y="205"/>
                  </a:lnTo>
                  <a:close/>
                  <a:moveTo>
                    <a:pt x="2886" y="0"/>
                  </a:moveTo>
                  <a:lnTo>
                    <a:pt x="2886" y="2886"/>
                  </a:lnTo>
                  <a:lnTo>
                    <a:pt x="0" y="2886"/>
                  </a:lnTo>
                  <a:lnTo>
                    <a:pt x="0" y="4490"/>
                  </a:lnTo>
                  <a:lnTo>
                    <a:pt x="2886" y="4490"/>
                  </a:lnTo>
                  <a:lnTo>
                    <a:pt x="2886" y="7375"/>
                  </a:lnTo>
                  <a:lnTo>
                    <a:pt x="4490" y="7375"/>
                  </a:lnTo>
                  <a:lnTo>
                    <a:pt x="4490" y="4490"/>
                  </a:lnTo>
                  <a:lnTo>
                    <a:pt x="7375" y="4490"/>
                  </a:lnTo>
                  <a:lnTo>
                    <a:pt x="7375" y="2886"/>
                  </a:lnTo>
                  <a:lnTo>
                    <a:pt x="4490" y="2886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2"/>
            <p:cNvSpPr/>
            <p:nvPr/>
          </p:nvSpPr>
          <p:spPr>
            <a:xfrm>
              <a:off x="35075" y="1498600"/>
              <a:ext cx="406900" cy="406900"/>
            </a:xfrm>
            <a:custGeom>
              <a:avLst/>
              <a:gdLst/>
              <a:ahLst/>
              <a:cxnLst/>
              <a:rect l="l" t="t" r="r" b="b"/>
              <a:pathLst>
                <a:path w="16276" h="16276" extrusionOk="0">
                  <a:moveTo>
                    <a:pt x="8136" y="205"/>
                  </a:moveTo>
                  <a:cubicBezTo>
                    <a:pt x="12513" y="205"/>
                    <a:pt x="16071" y="3768"/>
                    <a:pt x="16071" y="8140"/>
                  </a:cubicBezTo>
                  <a:cubicBezTo>
                    <a:pt x="16071" y="12512"/>
                    <a:pt x="12508" y="16071"/>
                    <a:pt x="8136" y="16071"/>
                  </a:cubicBezTo>
                  <a:cubicBezTo>
                    <a:pt x="3763" y="16071"/>
                    <a:pt x="205" y="12512"/>
                    <a:pt x="205" y="8140"/>
                  </a:cubicBezTo>
                  <a:cubicBezTo>
                    <a:pt x="205" y="3763"/>
                    <a:pt x="3763" y="205"/>
                    <a:pt x="8136" y="205"/>
                  </a:cubicBezTo>
                  <a:close/>
                  <a:moveTo>
                    <a:pt x="8136" y="0"/>
                  </a:moveTo>
                  <a:cubicBezTo>
                    <a:pt x="3651" y="0"/>
                    <a:pt x="0" y="3656"/>
                    <a:pt x="0" y="8140"/>
                  </a:cubicBezTo>
                  <a:cubicBezTo>
                    <a:pt x="0" y="12624"/>
                    <a:pt x="3651" y="16275"/>
                    <a:pt x="8136" y="16275"/>
                  </a:cubicBezTo>
                  <a:cubicBezTo>
                    <a:pt x="12625" y="16275"/>
                    <a:pt x="16276" y="12624"/>
                    <a:pt x="16276" y="8140"/>
                  </a:cubicBezTo>
                  <a:cubicBezTo>
                    <a:pt x="16276" y="3651"/>
                    <a:pt x="12625" y="0"/>
                    <a:pt x="8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2"/>
            <p:cNvSpPr/>
            <p:nvPr/>
          </p:nvSpPr>
          <p:spPr>
            <a:xfrm>
              <a:off x="47750" y="1525175"/>
              <a:ext cx="367650" cy="353750"/>
            </a:xfrm>
            <a:custGeom>
              <a:avLst/>
              <a:gdLst/>
              <a:ahLst/>
              <a:cxnLst/>
              <a:rect l="l" t="t" r="r" b="b"/>
              <a:pathLst>
                <a:path w="14706" h="14150" extrusionOk="0">
                  <a:moveTo>
                    <a:pt x="7629" y="204"/>
                  </a:moveTo>
                  <a:cubicBezTo>
                    <a:pt x="11426" y="209"/>
                    <a:pt x="14501" y="3280"/>
                    <a:pt x="14501" y="7077"/>
                  </a:cubicBezTo>
                  <a:cubicBezTo>
                    <a:pt x="14501" y="9855"/>
                    <a:pt x="12829" y="12361"/>
                    <a:pt x="10261" y="13423"/>
                  </a:cubicBezTo>
                  <a:cubicBezTo>
                    <a:pt x="9410" y="13775"/>
                    <a:pt x="8517" y="13947"/>
                    <a:pt x="7631" y="13947"/>
                  </a:cubicBezTo>
                  <a:cubicBezTo>
                    <a:pt x="5844" y="13947"/>
                    <a:pt x="4087" y="13249"/>
                    <a:pt x="2774" y="11932"/>
                  </a:cubicBezTo>
                  <a:cubicBezTo>
                    <a:pt x="809" y="9968"/>
                    <a:pt x="220" y="7014"/>
                    <a:pt x="1282" y="4445"/>
                  </a:cubicBezTo>
                  <a:cubicBezTo>
                    <a:pt x="2345" y="1881"/>
                    <a:pt x="4850" y="204"/>
                    <a:pt x="7629" y="204"/>
                  </a:cubicBezTo>
                  <a:close/>
                  <a:moveTo>
                    <a:pt x="7631" y="1"/>
                  </a:moveTo>
                  <a:cubicBezTo>
                    <a:pt x="5792" y="1"/>
                    <a:pt x="3983" y="719"/>
                    <a:pt x="2628" y="2071"/>
                  </a:cubicBezTo>
                  <a:cubicBezTo>
                    <a:pt x="605" y="4094"/>
                    <a:pt x="0" y="7136"/>
                    <a:pt x="1092" y="9782"/>
                  </a:cubicBezTo>
                  <a:cubicBezTo>
                    <a:pt x="2189" y="12424"/>
                    <a:pt x="4767" y="14150"/>
                    <a:pt x="7629" y="14150"/>
                  </a:cubicBezTo>
                  <a:cubicBezTo>
                    <a:pt x="11538" y="14145"/>
                    <a:pt x="14701" y="10981"/>
                    <a:pt x="14706" y="7077"/>
                  </a:cubicBezTo>
                  <a:cubicBezTo>
                    <a:pt x="14706" y="4216"/>
                    <a:pt x="12985" y="1633"/>
                    <a:pt x="10339" y="541"/>
                  </a:cubicBezTo>
                  <a:cubicBezTo>
                    <a:pt x="9463" y="177"/>
                    <a:pt x="8543" y="1"/>
                    <a:pt x="7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2"/>
            <p:cNvSpPr/>
            <p:nvPr/>
          </p:nvSpPr>
          <p:spPr>
            <a:xfrm>
              <a:off x="-1926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2"/>
            <p:cNvSpPr/>
            <p:nvPr/>
          </p:nvSpPr>
          <p:spPr>
            <a:xfrm>
              <a:off x="5808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52"/>
            <p:cNvSpPr/>
            <p:nvPr/>
          </p:nvSpPr>
          <p:spPr>
            <a:xfrm>
              <a:off x="-53525" y="1142025"/>
              <a:ext cx="584700" cy="155900"/>
            </a:xfrm>
            <a:custGeom>
              <a:avLst/>
              <a:gdLst/>
              <a:ahLst/>
              <a:cxnLst/>
              <a:rect l="l" t="t" r="r" b="b"/>
              <a:pathLst>
                <a:path w="23388" h="6236" extrusionOk="0">
                  <a:moveTo>
                    <a:pt x="21077" y="206"/>
                  </a:moveTo>
                  <a:cubicBezTo>
                    <a:pt x="22237" y="206"/>
                    <a:pt x="23178" y="1146"/>
                    <a:pt x="23178" y="2311"/>
                  </a:cubicBezTo>
                  <a:lnTo>
                    <a:pt x="23178" y="6035"/>
                  </a:lnTo>
                  <a:lnTo>
                    <a:pt x="21896" y="6035"/>
                  </a:lnTo>
                  <a:lnTo>
                    <a:pt x="21896" y="2306"/>
                  </a:lnTo>
                  <a:cubicBezTo>
                    <a:pt x="21896" y="1853"/>
                    <a:pt x="21526" y="1483"/>
                    <a:pt x="21072" y="1483"/>
                  </a:cubicBezTo>
                  <a:lnTo>
                    <a:pt x="2306" y="1483"/>
                  </a:lnTo>
                  <a:cubicBezTo>
                    <a:pt x="1848" y="1483"/>
                    <a:pt x="1483" y="1853"/>
                    <a:pt x="1483" y="2311"/>
                  </a:cubicBezTo>
                  <a:lnTo>
                    <a:pt x="1483" y="6035"/>
                  </a:lnTo>
                  <a:lnTo>
                    <a:pt x="206" y="6035"/>
                  </a:lnTo>
                  <a:lnTo>
                    <a:pt x="206" y="2311"/>
                  </a:lnTo>
                  <a:cubicBezTo>
                    <a:pt x="206" y="1146"/>
                    <a:pt x="1146" y="206"/>
                    <a:pt x="2306" y="206"/>
                  </a:cubicBezTo>
                  <a:close/>
                  <a:moveTo>
                    <a:pt x="2306" y="1"/>
                  </a:moveTo>
                  <a:cubicBezTo>
                    <a:pt x="1034" y="6"/>
                    <a:pt x="6" y="1034"/>
                    <a:pt x="1" y="2306"/>
                  </a:cubicBezTo>
                  <a:lnTo>
                    <a:pt x="1" y="6235"/>
                  </a:lnTo>
                  <a:lnTo>
                    <a:pt x="1687" y="6235"/>
                  </a:lnTo>
                  <a:lnTo>
                    <a:pt x="1687" y="2306"/>
                  </a:lnTo>
                  <a:cubicBezTo>
                    <a:pt x="1687" y="1965"/>
                    <a:pt x="1965" y="1687"/>
                    <a:pt x="2306" y="1687"/>
                  </a:cubicBezTo>
                  <a:lnTo>
                    <a:pt x="21077" y="1687"/>
                  </a:lnTo>
                  <a:cubicBezTo>
                    <a:pt x="21418" y="1687"/>
                    <a:pt x="21696" y="1965"/>
                    <a:pt x="21696" y="2306"/>
                  </a:cubicBezTo>
                  <a:lnTo>
                    <a:pt x="21696" y="6235"/>
                  </a:lnTo>
                  <a:lnTo>
                    <a:pt x="23388" y="6235"/>
                  </a:lnTo>
                  <a:lnTo>
                    <a:pt x="23383" y="2311"/>
                  </a:lnTo>
                  <a:cubicBezTo>
                    <a:pt x="23378" y="1034"/>
                    <a:pt x="22349" y="1"/>
                    <a:pt x="21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5" name="Google Shape;2495;p52"/>
          <p:cNvGrpSpPr/>
          <p:nvPr/>
        </p:nvGrpSpPr>
        <p:grpSpPr>
          <a:xfrm>
            <a:off x="713214" y="2828122"/>
            <a:ext cx="393320" cy="492600"/>
            <a:chOff x="6005818" y="77914"/>
            <a:chExt cx="248544" cy="311280"/>
          </a:xfrm>
        </p:grpSpPr>
        <p:sp>
          <p:nvSpPr>
            <p:cNvPr id="2496" name="Google Shape;2496;p52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2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2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2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0" name="Google Shape;2500;p52"/>
          <p:cNvGrpSpPr/>
          <p:nvPr/>
        </p:nvGrpSpPr>
        <p:grpSpPr>
          <a:xfrm>
            <a:off x="8005983" y="3432271"/>
            <a:ext cx="483187" cy="450345"/>
            <a:chOff x="5467179" y="2412672"/>
            <a:chExt cx="305332" cy="284578"/>
          </a:xfrm>
        </p:grpSpPr>
        <p:sp>
          <p:nvSpPr>
            <p:cNvPr id="2501" name="Google Shape;2501;p5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5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5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5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5" name="Google Shape;2505;p52"/>
          <p:cNvGrpSpPr/>
          <p:nvPr/>
        </p:nvGrpSpPr>
        <p:grpSpPr>
          <a:xfrm rot="-1531919">
            <a:off x="6554859" y="865212"/>
            <a:ext cx="364909" cy="496355"/>
            <a:chOff x="6048053" y="559915"/>
            <a:chExt cx="230584" cy="313643"/>
          </a:xfrm>
        </p:grpSpPr>
        <p:sp>
          <p:nvSpPr>
            <p:cNvPr id="2506" name="Google Shape;2506;p5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5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0" name="Google Shape;2510;p52"/>
          <p:cNvGrpSpPr/>
          <p:nvPr/>
        </p:nvGrpSpPr>
        <p:grpSpPr>
          <a:xfrm rot="-3666915">
            <a:off x="1127553" y="604052"/>
            <a:ext cx="1506235" cy="1759266"/>
            <a:chOff x="7547515" y="1501692"/>
            <a:chExt cx="1328682" cy="1551886"/>
          </a:xfrm>
        </p:grpSpPr>
        <p:sp>
          <p:nvSpPr>
            <p:cNvPr id="2511" name="Google Shape;2511;p52"/>
            <p:cNvSpPr/>
            <p:nvPr/>
          </p:nvSpPr>
          <p:spPr>
            <a:xfrm rot="860262">
              <a:off x="8547373" y="197559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4" y="2722"/>
                    <a:pt x="1190" y="3167"/>
                    <a:pt x="2007" y="3167"/>
                  </a:cubicBezTo>
                  <a:cubicBezTo>
                    <a:pt x="2335" y="3167"/>
                    <a:pt x="2668" y="3095"/>
                    <a:pt x="2983" y="2944"/>
                  </a:cubicBezTo>
                  <a:cubicBezTo>
                    <a:pt x="4085" y="2423"/>
                    <a:pt x="4572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52"/>
            <p:cNvSpPr/>
            <p:nvPr/>
          </p:nvSpPr>
          <p:spPr>
            <a:xfrm rot="860262">
              <a:off x="8539276" y="1929837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601" y="0"/>
                  </a:moveTo>
                  <a:cubicBezTo>
                    <a:pt x="2274" y="0"/>
                    <a:pt x="1943" y="71"/>
                    <a:pt x="1629" y="221"/>
                  </a:cubicBezTo>
                  <a:cubicBezTo>
                    <a:pt x="469" y="776"/>
                    <a:pt x="1" y="2180"/>
                    <a:pt x="595" y="3316"/>
                  </a:cubicBezTo>
                  <a:lnTo>
                    <a:pt x="4680" y="1366"/>
                  </a:lnTo>
                  <a:cubicBezTo>
                    <a:pt x="4311" y="507"/>
                    <a:pt x="3474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52"/>
            <p:cNvSpPr/>
            <p:nvPr/>
          </p:nvSpPr>
          <p:spPr>
            <a:xfrm rot="860262">
              <a:off x="8418136" y="2163370"/>
              <a:ext cx="143472" cy="99556"/>
            </a:xfrm>
            <a:custGeom>
              <a:avLst/>
              <a:gdLst/>
              <a:ahLst/>
              <a:cxnLst/>
              <a:rect l="l" t="t" r="r" b="b"/>
              <a:pathLst>
                <a:path w="4577" h="3176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1" y="2727"/>
                    <a:pt x="1190" y="3175"/>
                    <a:pt x="2010" y="3175"/>
                  </a:cubicBezTo>
                  <a:cubicBezTo>
                    <a:pt x="2337" y="3175"/>
                    <a:pt x="2669" y="3104"/>
                    <a:pt x="2983" y="2954"/>
                  </a:cubicBezTo>
                  <a:cubicBezTo>
                    <a:pt x="4090" y="2428"/>
                    <a:pt x="4577" y="1116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52"/>
            <p:cNvSpPr/>
            <p:nvPr/>
          </p:nvSpPr>
          <p:spPr>
            <a:xfrm rot="860262">
              <a:off x="8410200" y="2117864"/>
              <a:ext cx="146544" cy="103694"/>
            </a:xfrm>
            <a:custGeom>
              <a:avLst/>
              <a:gdLst/>
              <a:ahLst/>
              <a:cxnLst/>
              <a:rect l="l" t="t" r="r" b="b"/>
              <a:pathLst>
                <a:path w="4675" h="3308" extrusionOk="0">
                  <a:moveTo>
                    <a:pt x="2598" y="1"/>
                  </a:moveTo>
                  <a:cubicBezTo>
                    <a:pt x="2271" y="1"/>
                    <a:pt x="1939" y="72"/>
                    <a:pt x="1623" y="222"/>
                  </a:cubicBezTo>
                  <a:cubicBezTo>
                    <a:pt x="473" y="773"/>
                    <a:pt x="0" y="2167"/>
                    <a:pt x="590" y="3308"/>
                  </a:cubicBezTo>
                  <a:lnTo>
                    <a:pt x="4675" y="1358"/>
                  </a:lnTo>
                  <a:cubicBezTo>
                    <a:pt x="4299" y="504"/>
                    <a:pt x="3468" y="1"/>
                    <a:pt x="2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52"/>
            <p:cNvSpPr/>
            <p:nvPr/>
          </p:nvSpPr>
          <p:spPr>
            <a:xfrm rot="860262">
              <a:off x="8288727" y="2350988"/>
              <a:ext cx="143974" cy="100026"/>
            </a:xfrm>
            <a:custGeom>
              <a:avLst/>
              <a:gdLst/>
              <a:ahLst/>
              <a:cxnLst/>
              <a:rect l="l" t="t" r="r" b="b"/>
              <a:pathLst>
                <a:path w="4593" h="3191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399" y="2735"/>
                    <a:pt x="1195" y="3191"/>
                    <a:pt x="2022" y="3191"/>
                  </a:cubicBezTo>
                  <a:cubicBezTo>
                    <a:pt x="2350" y="3191"/>
                    <a:pt x="2683" y="3119"/>
                    <a:pt x="2999" y="2969"/>
                  </a:cubicBezTo>
                  <a:cubicBezTo>
                    <a:pt x="4105" y="2442"/>
                    <a:pt x="4593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2"/>
            <p:cNvSpPr/>
            <p:nvPr/>
          </p:nvSpPr>
          <p:spPr>
            <a:xfrm rot="860262">
              <a:off x="8281254" y="2306002"/>
              <a:ext cx="146262" cy="103192"/>
            </a:xfrm>
            <a:custGeom>
              <a:avLst/>
              <a:gdLst/>
              <a:ahLst/>
              <a:cxnLst/>
              <a:rect l="l" t="t" r="r" b="b"/>
              <a:pathLst>
                <a:path w="4666" h="3292" extrusionOk="0">
                  <a:moveTo>
                    <a:pt x="2599" y="1"/>
                  </a:moveTo>
                  <a:cubicBezTo>
                    <a:pt x="2272" y="1"/>
                    <a:pt x="1939" y="71"/>
                    <a:pt x="1624" y="221"/>
                  </a:cubicBezTo>
                  <a:cubicBezTo>
                    <a:pt x="474" y="767"/>
                    <a:pt x="1" y="2156"/>
                    <a:pt x="576" y="3292"/>
                  </a:cubicBezTo>
                  <a:lnTo>
                    <a:pt x="4665" y="1342"/>
                  </a:lnTo>
                  <a:cubicBezTo>
                    <a:pt x="4291" y="497"/>
                    <a:pt x="3464" y="1"/>
                    <a:pt x="2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2"/>
            <p:cNvSpPr/>
            <p:nvPr/>
          </p:nvSpPr>
          <p:spPr>
            <a:xfrm rot="860262">
              <a:off x="8159631" y="2538546"/>
              <a:ext cx="143504" cy="99556"/>
            </a:xfrm>
            <a:custGeom>
              <a:avLst/>
              <a:gdLst/>
              <a:ahLst/>
              <a:cxnLst/>
              <a:rect l="l" t="t" r="r" b="b"/>
              <a:pathLst>
                <a:path w="4578" h="3176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401" y="2727"/>
                    <a:pt x="1191" y="3175"/>
                    <a:pt x="2013" y="3175"/>
                  </a:cubicBezTo>
                  <a:cubicBezTo>
                    <a:pt x="2340" y="3175"/>
                    <a:pt x="2673" y="3104"/>
                    <a:pt x="2989" y="2954"/>
                  </a:cubicBezTo>
                  <a:cubicBezTo>
                    <a:pt x="4090" y="2428"/>
                    <a:pt x="4578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2"/>
            <p:cNvSpPr/>
            <p:nvPr/>
          </p:nvSpPr>
          <p:spPr>
            <a:xfrm rot="860262">
              <a:off x="8151700" y="2492966"/>
              <a:ext cx="146732" cy="103819"/>
            </a:xfrm>
            <a:custGeom>
              <a:avLst/>
              <a:gdLst/>
              <a:ahLst/>
              <a:cxnLst/>
              <a:rect l="l" t="t" r="r" b="b"/>
              <a:pathLst>
                <a:path w="4681" h="3312" extrusionOk="0">
                  <a:moveTo>
                    <a:pt x="2598" y="0"/>
                  </a:moveTo>
                  <a:cubicBezTo>
                    <a:pt x="2272" y="0"/>
                    <a:pt x="1940" y="71"/>
                    <a:pt x="1624" y="221"/>
                  </a:cubicBezTo>
                  <a:cubicBezTo>
                    <a:pt x="469" y="776"/>
                    <a:pt x="1" y="2175"/>
                    <a:pt x="591" y="3311"/>
                  </a:cubicBezTo>
                  <a:lnTo>
                    <a:pt x="4680" y="1361"/>
                  </a:lnTo>
                  <a:cubicBezTo>
                    <a:pt x="4304" y="506"/>
                    <a:pt x="3471" y="0"/>
                    <a:pt x="2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2"/>
            <p:cNvSpPr/>
            <p:nvPr/>
          </p:nvSpPr>
          <p:spPr>
            <a:xfrm rot="860262">
              <a:off x="8030455" y="2726153"/>
              <a:ext cx="143504" cy="99681"/>
            </a:xfrm>
            <a:custGeom>
              <a:avLst/>
              <a:gdLst/>
              <a:ahLst/>
              <a:cxnLst/>
              <a:rect l="l" t="t" r="r" b="b"/>
              <a:pathLst>
                <a:path w="4578" h="3180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2" y="2729"/>
                    <a:pt x="1193" y="3180"/>
                    <a:pt x="2016" y="3180"/>
                  </a:cubicBezTo>
                  <a:cubicBezTo>
                    <a:pt x="2343" y="3180"/>
                    <a:pt x="2674" y="3109"/>
                    <a:pt x="2988" y="2959"/>
                  </a:cubicBezTo>
                  <a:cubicBezTo>
                    <a:pt x="4090" y="2433"/>
                    <a:pt x="4577" y="1122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2"/>
            <p:cNvSpPr/>
            <p:nvPr/>
          </p:nvSpPr>
          <p:spPr>
            <a:xfrm rot="860262">
              <a:off x="8022394" y="2680474"/>
              <a:ext cx="146732" cy="103882"/>
            </a:xfrm>
            <a:custGeom>
              <a:avLst/>
              <a:gdLst/>
              <a:ahLst/>
              <a:cxnLst/>
              <a:rect l="l" t="t" r="r" b="b"/>
              <a:pathLst>
                <a:path w="4681" h="3314" extrusionOk="0">
                  <a:moveTo>
                    <a:pt x="2603" y="0"/>
                  </a:moveTo>
                  <a:cubicBezTo>
                    <a:pt x="2276" y="0"/>
                    <a:pt x="1944" y="71"/>
                    <a:pt x="1629" y="223"/>
                  </a:cubicBezTo>
                  <a:cubicBezTo>
                    <a:pt x="469" y="774"/>
                    <a:pt x="1" y="2177"/>
                    <a:pt x="595" y="3313"/>
                  </a:cubicBezTo>
                  <a:lnTo>
                    <a:pt x="4680" y="1363"/>
                  </a:lnTo>
                  <a:cubicBezTo>
                    <a:pt x="4311" y="509"/>
                    <a:pt x="3476" y="0"/>
                    <a:pt x="2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2"/>
            <p:cNvSpPr/>
            <p:nvPr/>
          </p:nvSpPr>
          <p:spPr>
            <a:xfrm rot="860262">
              <a:off x="8255893" y="1774965"/>
              <a:ext cx="143660" cy="99838"/>
            </a:xfrm>
            <a:custGeom>
              <a:avLst/>
              <a:gdLst/>
              <a:ahLst/>
              <a:cxnLst/>
              <a:rect l="l" t="t" r="r" b="b"/>
              <a:pathLst>
                <a:path w="4583" h="3185" extrusionOk="0">
                  <a:moveTo>
                    <a:pt x="4090" y="1"/>
                  </a:moveTo>
                  <a:lnTo>
                    <a:pt x="1" y="1950"/>
                  </a:lnTo>
                  <a:cubicBezTo>
                    <a:pt x="402" y="2733"/>
                    <a:pt x="1196" y="3185"/>
                    <a:pt x="2021" y="3185"/>
                  </a:cubicBezTo>
                  <a:cubicBezTo>
                    <a:pt x="2348" y="3185"/>
                    <a:pt x="2679" y="3114"/>
                    <a:pt x="2993" y="2964"/>
                  </a:cubicBezTo>
                  <a:cubicBezTo>
                    <a:pt x="4100" y="2433"/>
                    <a:pt x="4582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2"/>
            <p:cNvSpPr/>
            <p:nvPr/>
          </p:nvSpPr>
          <p:spPr>
            <a:xfrm rot="860262">
              <a:off x="8126758" y="1962557"/>
              <a:ext cx="143504" cy="99650"/>
            </a:xfrm>
            <a:custGeom>
              <a:avLst/>
              <a:gdLst/>
              <a:ahLst/>
              <a:cxnLst/>
              <a:rect l="l" t="t" r="r" b="b"/>
              <a:pathLst>
                <a:path w="4578" h="3179" extrusionOk="0">
                  <a:moveTo>
                    <a:pt x="4085" y="1"/>
                  </a:moveTo>
                  <a:lnTo>
                    <a:pt x="0" y="1951"/>
                  </a:lnTo>
                  <a:cubicBezTo>
                    <a:pt x="401" y="2727"/>
                    <a:pt x="1190" y="3178"/>
                    <a:pt x="2011" y="3178"/>
                  </a:cubicBezTo>
                  <a:cubicBezTo>
                    <a:pt x="2339" y="3178"/>
                    <a:pt x="2673" y="3106"/>
                    <a:pt x="2988" y="2955"/>
                  </a:cubicBezTo>
                  <a:cubicBezTo>
                    <a:pt x="4090" y="2428"/>
                    <a:pt x="4577" y="1122"/>
                    <a:pt x="4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2"/>
            <p:cNvSpPr/>
            <p:nvPr/>
          </p:nvSpPr>
          <p:spPr>
            <a:xfrm rot="860262">
              <a:off x="8118806" y="1917233"/>
              <a:ext cx="146544" cy="103537"/>
            </a:xfrm>
            <a:custGeom>
              <a:avLst/>
              <a:gdLst/>
              <a:ahLst/>
              <a:cxnLst/>
              <a:rect l="l" t="t" r="r" b="b"/>
              <a:pathLst>
                <a:path w="4675" h="3303" extrusionOk="0">
                  <a:moveTo>
                    <a:pt x="2601" y="0"/>
                  </a:moveTo>
                  <a:cubicBezTo>
                    <a:pt x="2275" y="0"/>
                    <a:pt x="1943" y="71"/>
                    <a:pt x="1629" y="222"/>
                  </a:cubicBezTo>
                  <a:cubicBezTo>
                    <a:pt x="473" y="773"/>
                    <a:pt x="1" y="2167"/>
                    <a:pt x="590" y="3303"/>
                  </a:cubicBezTo>
                  <a:lnTo>
                    <a:pt x="4675" y="1353"/>
                  </a:lnTo>
                  <a:cubicBezTo>
                    <a:pt x="4300" y="503"/>
                    <a:pt x="3469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52"/>
            <p:cNvSpPr/>
            <p:nvPr/>
          </p:nvSpPr>
          <p:spPr>
            <a:xfrm rot="860262">
              <a:off x="7997398" y="2150314"/>
              <a:ext cx="143786" cy="99681"/>
            </a:xfrm>
            <a:custGeom>
              <a:avLst/>
              <a:gdLst/>
              <a:ahLst/>
              <a:cxnLst/>
              <a:rect l="l" t="t" r="r" b="b"/>
              <a:pathLst>
                <a:path w="4587" h="3180" extrusionOk="0">
                  <a:moveTo>
                    <a:pt x="4090" y="1"/>
                  </a:moveTo>
                  <a:lnTo>
                    <a:pt x="0" y="1951"/>
                  </a:lnTo>
                  <a:cubicBezTo>
                    <a:pt x="402" y="2729"/>
                    <a:pt x="1195" y="3180"/>
                    <a:pt x="2020" y="3180"/>
                  </a:cubicBezTo>
                  <a:cubicBezTo>
                    <a:pt x="2347" y="3180"/>
                    <a:pt x="2679" y="3109"/>
                    <a:pt x="2993" y="2960"/>
                  </a:cubicBezTo>
                  <a:cubicBezTo>
                    <a:pt x="4099" y="2433"/>
                    <a:pt x="4587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52"/>
            <p:cNvSpPr/>
            <p:nvPr/>
          </p:nvSpPr>
          <p:spPr>
            <a:xfrm rot="860262">
              <a:off x="7989765" y="2104971"/>
              <a:ext cx="146544" cy="103600"/>
            </a:xfrm>
            <a:custGeom>
              <a:avLst/>
              <a:gdLst/>
              <a:ahLst/>
              <a:cxnLst/>
              <a:rect l="l" t="t" r="r" b="b"/>
              <a:pathLst>
                <a:path w="4675" h="3305" extrusionOk="0">
                  <a:moveTo>
                    <a:pt x="2594" y="0"/>
                  </a:moveTo>
                  <a:cubicBezTo>
                    <a:pt x="2268" y="0"/>
                    <a:pt x="1938" y="71"/>
                    <a:pt x="1623" y="219"/>
                  </a:cubicBezTo>
                  <a:cubicBezTo>
                    <a:pt x="468" y="770"/>
                    <a:pt x="0" y="2164"/>
                    <a:pt x="585" y="3305"/>
                  </a:cubicBezTo>
                  <a:lnTo>
                    <a:pt x="4670" y="1355"/>
                  </a:lnTo>
                  <a:lnTo>
                    <a:pt x="4675" y="1355"/>
                  </a:lnTo>
                  <a:cubicBezTo>
                    <a:pt x="4298" y="503"/>
                    <a:pt x="3465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52"/>
            <p:cNvSpPr/>
            <p:nvPr/>
          </p:nvSpPr>
          <p:spPr>
            <a:xfrm rot="860262">
              <a:off x="7868263" y="233786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90" y="1"/>
                  </a:moveTo>
                  <a:lnTo>
                    <a:pt x="1" y="1951"/>
                  </a:lnTo>
                  <a:cubicBezTo>
                    <a:pt x="405" y="2720"/>
                    <a:pt x="1192" y="3167"/>
                    <a:pt x="2011" y="3167"/>
                  </a:cubicBezTo>
                  <a:cubicBezTo>
                    <a:pt x="2338" y="3167"/>
                    <a:pt x="2669" y="3095"/>
                    <a:pt x="2984" y="2945"/>
                  </a:cubicBezTo>
                  <a:cubicBezTo>
                    <a:pt x="4086" y="2419"/>
                    <a:pt x="4573" y="1117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2"/>
            <p:cNvSpPr/>
            <p:nvPr/>
          </p:nvSpPr>
          <p:spPr>
            <a:xfrm rot="860262">
              <a:off x="7860190" y="2292133"/>
              <a:ext cx="146858" cy="103976"/>
            </a:xfrm>
            <a:custGeom>
              <a:avLst/>
              <a:gdLst/>
              <a:ahLst/>
              <a:cxnLst/>
              <a:rect l="l" t="t" r="r" b="b"/>
              <a:pathLst>
                <a:path w="4685" h="3317" extrusionOk="0">
                  <a:moveTo>
                    <a:pt x="2603" y="1"/>
                  </a:moveTo>
                  <a:cubicBezTo>
                    <a:pt x="2276" y="1"/>
                    <a:pt x="1944" y="72"/>
                    <a:pt x="1628" y="221"/>
                  </a:cubicBezTo>
                  <a:cubicBezTo>
                    <a:pt x="468" y="772"/>
                    <a:pt x="0" y="2176"/>
                    <a:pt x="595" y="3317"/>
                  </a:cubicBezTo>
                  <a:lnTo>
                    <a:pt x="4684" y="1367"/>
                  </a:lnTo>
                  <a:cubicBezTo>
                    <a:pt x="4312" y="508"/>
                    <a:pt x="3477" y="1"/>
                    <a:pt x="2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2"/>
            <p:cNvSpPr/>
            <p:nvPr/>
          </p:nvSpPr>
          <p:spPr>
            <a:xfrm rot="860262">
              <a:off x="7739049" y="2525521"/>
              <a:ext cx="143504" cy="99619"/>
            </a:xfrm>
            <a:custGeom>
              <a:avLst/>
              <a:gdLst/>
              <a:ahLst/>
              <a:cxnLst/>
              <a:rect l="l" t="t" r="r" b="b"/>
              <a:pathLst>
                <a:path w="4578" h="3178" extrusionOk="0">
                  <a:moveTo>
                    <a:pt x="4085" y="0"/>
                  </a:moveTo>
                  <a:lnTo>
                    <a:pt x="1" y="1950"/>
                  </a:lnTo>
                  <a:cubicBezTo>
                    <a:pt x="401" y="2727"/>
                    <a:pt x="1190" y="3177"/>
                    <a:pt x="2012" y="3177"/>
                  </a:cubicBezTo>
                  <a:cubicBezTo>
                    <a:pt x="2340" y="3177"/>
                    <a:pt x="2673" y="3105"/>
                    <a:pt x="2989" y="2954"/>
                  </a:cubicBezTo>
                  <a:cubicBezTo>
                    <a:pt x="4090" y="2427"/>
                    <a:pt x="4578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2"/>
            <p:cNvSpPr/>
            <p:nvPr/>
          </p:nvSpPr>
          <p:spPr>
            <a:xfrm rot="860262">
              <a:off x="7731028" y="2479753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597" y="1"/>
                  </a:moveTo>
                  <a:cubicBezTo>
                    <a:pt x="2272" y="1"/>
                    <a:pt x="1941" y="71"/>
                    <a:pt x="1628" y="221"/>
                  </a:cubicBezTo>
                  <a:cubicBezTo>
                    <a:pt x="468" y="776"/>
                    <a:pt x="0" y="2180"/>
                    <a:pt x="595" y="3316"/>
                  </a:cubicBezTo>
                  <a:lnTo>
                    <a:pt x="4679" y="1366"/>
                  </a:lnTo>
                  <a:cubicBezTo>
                    <a:pt x="4310" y="510"/>
                    <a:pt x="3472" y="1"/>
                    <a:pt x="2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2"/>
            <p:cNvSpPr/>
            <p:nvPr/>
          </p:nvSpPr>
          <p:spPr>
            <a:xfrm rot="860262">
              <a:off x="8247864" y="1729196"/>
              <a:ext cx="146889" cy="103976"/>
            </a:xfrm>
            <a:custGeom>
              <a:avLst/>
              <a:gdLst/>
              <a:ahLst/>
              <a:cxnLst/>
              <a:rect l="l" t="t" r="r" b="b"/>
              <a:pathLst>
                <a:path w="4686" h="3317" extrusionOk="0">
                  <a:moveTo>
                    <a:pt x="2601" y="1"/>
                  </a:moveTo>
                  <a:cubicBezTo>
                    <a:pt x="2275" y="1"/>
                    <a:pt x="1943" y="71"/>
                    <a:pt x="1629" y="221"/>
                  </a:cubicBezTo>
                  <a:cubicBezTo>
                    <a:pt x="469" y="772"/>
                    <a:pt x="1" y="2176"/>
                    <a:pt x="596" y="3316"/>
                  </a:cubicBezTo>
                  <a:lnTo>
                    <a:pt x="4685" y="1367"/>
                  </a:lnTo>
                  <a:cubicBezTo>
                    <a:pt x="4312" y="508"/>
                    <a:pt x="3475" y="1"/>
                    <a:pt x="2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52"/>
            <p:cNvSpPr/>
            <p:nvPr/>
          </p:nvSpPr>
          <p:spPr>
            <a:xfrm rot="860262">
              <a:off x="8525739" y="1914655"/>
              <a:ext cx="185508" cy="177264"/>
            </a:xfrm>
            <a:custGeom>
              <a:avLst/>
              <a:gdLst/>
              <a:ahLst/>
              <a:cxnLst/>
              <a:rect l="l" t="t" r="r" b="b"/>
              <a:pathLst>
                <a:path w="5918" h="5655" extrusionOk="0">
                  <a:moveTo>
                    <a:pt x="2876" y="564"/>
                  </a:moveTo>
                  <a:cubicBezTo>
                    <a:pt x="3435" y="564"/>
                    <a:pt x="3985" y="770"/>
                    <a:pt x="4412" y="1163"/>
                  </a:cubicBezTo>
                  <a:cubicBezTo>
                    <a:pt x="5084" y="1787"/>
                    <a:pt x="5318" y="2752"/>
                    <a:pt x="5002" y="3610"/>
                  </a:cubicBezTo>
                  <a:cubicBezTo>
                    <a:pt x="4672" y="4530"/>
                    <a:pt x="3806" y="5100"/>
                    <a:pt x="2885" y="5100"/>
                  </a:cubicBezTo>
                  <a:cubicBezTo>
                    <a:pt x="2622" y="5100"/>
                    <a:pt x="2353" y="5054"/>
                    <a:pt x="2092" y="4955"/>
                  </a:cubicBezTo>
                  <a:cubicBezTo>
                    <a:pt x="1234" y="4638"/>
                    <a:pt x="649" y="3834"/>
                    <a:pt x="610" y="2917"/>
                  </a:cubicBezTo>
                  <a:cubicBezTo>
                    <a:pt x="576" y="2006"/>
                    <a:pt x="1092" y="1158"/>
                    <a:pt x="1926" y="773"/>
                  </a:cubicBezTo>
                  <a:cubicBezTo>
                    <a:pt x="2231" y="632"/>
                    <a:pt x="2555" y="564"/>
                    <a:pt x="2876" y="564"/>
                  </a:cubicBezTo>
                  <a:close/>
                  <a:moveTo>
                    <a:pt x="2872" y="1"/>
                  </a:moveTo>
                  <a:cubicBezTo>
                    <a:pt x="2471" y="1"/>
                    <a:pt x="2067" y="86"/>
                    <a:pt x="1687" y="261"/>
                  </a:cubicBezTo>
                  <a:cubicBezTo>
                    <a:pt x="649" y="743"/>
                    <a:pt x="1" y="1801"/>
                    <a:pt x="44" y="2942"/>
                  </a:cubicBezTo>
                  <a:cubicBezTo>
                    <a:pt x="93" y="4082"/>
                    <a:pt x="824" y="5086"/>
                    <a:pt x="1897" y="5481"/>
                  </a:cubicBezTo>
                  <a:cubicBezTo>
                    <a:pt x="2218" y="5599"/>
                    <a:pt x="2547" y="5654"/>
                    <a:pt x="2870" y="5654"/>
                  </a:cubicBezTo>
                  <a:cubicBezTo>
                    <a:pt x="4021" y="5654"/>
                    <a:pt x="5101" y="4946"/>
                    <a:pt x="5523" y="3805"/>
                  </a:cubicBezTo>
                  <a:cubicBezTo>
                    <a:pt x="5918" y="2732"/>
                    <a:pt x="5630" y="1528"/>
                    <a:pt x="4787" y="753"/>
                  </a:cubicBezTo>
                  <a:cubicBezTo>
                    <a:pt x="4255" y="258"/>
                    <a:pt x="3568" y="1"/>
                    <a:pt x="2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2"/>
            <p:cNvSpPr/>
            <p:nvPr/>
          </p:nvSpPr>
          <p:spPr>
            <a:xfrm rot="860262">
              <a:off x="8391049" y="2102239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3" y="555"/>
                  </a:moveTo>
                  <a:cubicBezTo>
                    <a:pt x="3306" y="555"/>
                    <a:pt x="3573" y="601"/>
                    <a:pt x="3832" y="697"/>
                  </a:cubicBezTo>
                  <a:lnTo>
                    <a:pt x="3832" y="702"/>
                  </a:lnTo>
                  <a:cubicBezTo>
                    <a:pt x="4407" y="911"/>
                    <a:pt x="4875" y="1350"/>
                    <a:pt x="5124" y="1915"/>
                  </a:cubicBezTo>
                  <a:cubicBezTo>
                    <a:pt x="5558" y="2905"/>
                    <a:pt x="5231" y="4065"/>
                    <a:pt x="4349" y="4684"/>
                  </a:cubicBezTo>
                  <a:cubicBezTo>
                    <a:pt x="3955" y="4962"/>
                    <a:pt x="3498" y="5099"/>
                    <a:pt x="3042" y="5099"/>
                  </a:cubicBezTo>
                  <a:cubicBezTo>
                    <a:pt x="2478" y="5099"/>
                    <a:pt x="1917" y="4889"/>
                    <a:pt x="1483" y="4479"/>
                  </a:cubicBezTo>
                  <a:cubicBezTo>
                    <a:pt x="698" y="3738"/>
                    <a:pt x="542" y="2544"/>
                    <a:pt x="1112" y="1628"/>
                  </a:cubicBezTo>
                  <a:cubicBezTo>
                    <a:pt x="1537" y="945"/>
                    <a:pt x="2275" y="555"/>
                    <a:pt x="3043" y="555"/>
                  </a:cubicBezTo>
                  <a:close/>
                  <a:moveTo>
                    <a:pt x="3047" y="1"/>
                  </a:moveTo>
                  <a:cubicBezTo>
                    <a:pt x="2271" y="1"/>
                    <a:pt x="1515" y="319"/>
                    <a:pt x="971" y="911"/>
                  </a:cubicBezTo>
                  <a:cubicBezTo>
                    <a:pt x="196" y="1750"/>
                    <a:pt x="1" y="2973"/>
                    <a:pt x="483" y="4011"/>
                  </a:cubicBezTo>
                  <a:cubicBezTo>
                    <a:pt x="946" y="5016"/>
                    <a:pt x="1952" y="5656"/>
                    <a:pt x="3050" y="5656"/>
                  </a:cubicBezTo>
                  <a:cubicBezTo>
                    <a:pt x="3087" y="5656"/>
                    <a:pt x="3123" y="5655"/>
                    <a:pt x="3159" y="5654"/>
                  </a:cubicBezTo>
                  <a:cubicBezTo>
                    <a:pt x="4305" y="5605"/>
                    <a:pt x="5304" y="4879"/>
                    <a:pt x="5704" y="3806"/>
                  </a:cubicBezTo>
                  <a:cubicBezTo>
                    <a:pt x="6240" y="2339"/>
                    <a:pt x="5489" y="716"/>
                    <a:pt x="4027" y="175"/>
                  </a:cubicBezTo>
                  <a:cubicBezTo>
                    <a:pt x="3707" y="58"/>
                    <a:pt x="3375" y="1"/>
                    <a:pt x="3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52"/>
            <p:cNvSpPr/>
            <p:nvPr/>
          </p:nvSpPr>
          <p:spPr>
            <a:xfrm rot="860262">
              <a:off x="8267239" y="2289945"/>
              <a:ext cx="185664" cy="177264"/>
            </a:xfrm>
            <a:custGeom>
              <a:avLst/>
              <a:gdLst/>
              <a:ahLst/>
              <a:cxnLst/>
              <a:rect l="l" t="t" r="r" b="b"/>
              <a:pathLst>
                <a:path w="5923" h="5655" extrusionOk="0">
                  <a:moveTo>
                    <a:pt x="2875" y="563"/>
                  </a:moveTo>
                  <a:cubicBezTo>
                    <a:pt x="3434" y="563"/>
                    <a:pt x="3984" y="769"/>
                    <a:pt x="4411" y="1165"/>
                  </a:cubicBezTo>
                  <a:cubicBezTo>
                    <a:pt x="5089" y="1784"/>
                    <a:pt x="5318" y="2749"/>
                    <a:pt x="5006" y="3612"/>
                  </a:cubicBezTo>
                  <a:cubicBezTo>
                    <a:pt x="4668" y="4531"/>
                    <a:pt x="3800" y="5098"/>
                    <a:pt x="2877" y="5098"/>
                  </a:cubicBezTo>
                  <a:cubicBezTo>
                    <a:pt x="2616" y="5098"/>
                    <a:pt x="2350" y="5053"/>
                    <a:pt x="2091" y="4957"/>
                  </a:cubicBezTo>
                  <a:cubicBezTo>
                    <a:pt x="1233" y="4640"/>
                    <a:pt x="648" y="3836"/>
                    <a:pt x="614" y="2919"/>
                  </a:cubicBezTo>
                  <a:cubicBezTo>
                    <a:pt x="575" y="2003"/>
                    <a:pt x="1097" y="1155"/>
                    <a:pt x="1926" y="770"/>
                  </a:cubicBezTo>
                  <a:cubicBezTo>
                    <a:pt x="2230" y="631"/>
                    <a:pt x="2554" y="563"/>
                    <a:pt x="2875" y="563"/>
                  </a:cubicBezTo>
                  <a:close/>
                  <a:moveTo>
                    <a:pt x="2873" y="1"/>
                  </a:moveTo>
                  <a:cubicBezTo>
                    <a:pt x="2471" y="1"/>
                    <a:pt x="2066" y="87"/>
                    <a:pt x="1687" y="263"/>
                  </a:cubicBezTo>
                  <a:cubicBezTo>
                    <a:pt x="648" y="741"/>
                    <a:pt x="0" y="1798"/>
                    <a:pt x="49" y="2944"/>
                  </a:cubicBezTo>
                  <a:cubicBezTo>
                    <a:pt x="93" y="4084"/>
                    <a:pt x="824" y="5089"/>
                    <a:pt x="1896" y="5483"/>
                  </a:cubicBezTo>
                  <a:lnTo>
                    <a:pt x="1901" y="5483"/>
                  </a:lnTo>
                  <a:cubicBezTo>
                    <a:pt x="2220" y="5599"/>
                    <a:pt x="2546" y="5654"/>
                    <a:pt x="2866" y="5654"/>
                  </a:cubicBezTo>
                  <a:cubicBezTo>
                    <a:pt x="4018" y="5654"/>
                    <a:pt x="5101" y="4946"/>
                    <a:pt x="5528" y="3807"/>
                  </a:cubicBezTo>
                  <a:cubicBezTo>
                    <a:pt x="5922" y="2729"/>
                    <a:pt x="5630" y="1525"/>
                    <a:pt x="4792" y="750"/>
                  </a:cubicBezTo>
                  <a:cubicBezTo>
                    <a:pt x="4257" y="259"/>
                    <a:pt x="3569" y="1"/>
                    <a:pt x="2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52"/>
            <p:cNvSpPr/>
            <p:nvPr/>
          </p:nvSpPr>
          <p:spPr>
            <a:xfrm rot="860262">
              <a:off x="8128277" y="2476384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195" y="561"/>
                  </a:moveTo>
                  <a:cubicBezTo>
                    <a:pt x="3734" y="561"/>
                    <a:pt x="4271" y="752"/>
                    <a:pt x="4699" y="1129"/>
                  </a:cubicBezTo>
                  <a:cubicBezTo>
                    <a:pt x="5518" y="1855"/>
                    <a:pt x="5703" y="3054"/>
                    <a:pt x="5142" y="3995"/>
                  </a:cubicBezTo>
                  <a:cubicBezTo>
                    <a:pt x="4722" y="4696"/>
                    <a:pt x="3971" y="5099"/>
                    <a:pt x="3190" y="5099"/>
                  </a:cubicBezTo>
                  <a:cubicBezTo>
                    <a:pt x="2929" y="5099"/>
                    <a:pt x="2665" y="5054"/>
                    <a:pt x="2408" y="4960"/>
                  </a:cubicBezTo>
                  <a:lnTo>
                    <a:pt x="2408" y="4955"/>
                  </a:lnTo>
                  <a:cubicBezTo>
                    <a:pt x="1877" y="4760"/>
                    <a:pt x="1438" y="4375"/>
                    <a:pt x="1180" y="3873"/>
                  </a:cubicBezTo>
                  <a:cubicBezTo>
                    <a:pt x="678" y="2898"/>
                    <a:pt x="941" y="1709"/>
                    <a:pt x="1799" y="1041"/>
                  </a:cubicBezTo>
                  <a:cubicBezTo>
                    <a:pt x="2211" y="720"/>
                    <a:pt x="2703" y="561"/>
                    <a:pt x="3195" y="561"/>
                  </a:cubicBezTo>
                  <a:close/>
                  <a:moveTo>
                    <a:pt x="3197" y="0"/>
                  </a:moveTo>
                  <a:cubicBezTo>
                    <a:pt x="3156" y="0"/>
                    <a:pt x="3116" y="1"/>
                    <a:pt x="3076" y="3"/>
                  </a:cubicBezTo>
                  <a:cubicBezTo>
                    <a:pt x="1935" y="47"/>
                    <a:pt x="931" y="778"/>
                    <a:pt x="536" y="1850"/>
                  </a:cubicBezTo>
                  <a:cubicBezTo>
                    <a:pt x="0" y="3317"/>
                    <a:pt x="751" y="4940"/>
                    <a:pt x="2213" y="5481"/>
                  </a:cubicBezTo>
                  <a:cubicBezTo>
                    <a:pt x="2532" y="5598"/>
                    <a:pt x="2862" y="5655"/>
                    <a:pt x="3189" y="5655"/>
                  </a:cubicBezTo>
                  <a:cubicBezTo>
                    <a:pt x="3966" y="5655"/>
                    <a:pt x="4724" y="5335"/>
                    <a:pt x="5269" y="4745"/>
                  </a:cubicBezTo>
                  <a:cubicBezTo>
                    <a:pt x="6044" y="3902"/>
                    <a:pt x="6239" y="2679"/>
                    <a:pt x="5757" y="1641"/>
                  </a:cubicBezTo>
                  <a:cubicBezTo>
                    <a:pt x="5296" y="639"/>
                    <a:pt x="4295" y="0"/>
                    <a:pt x="3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52"/>
            <p:cNvSpPr/>
            <p:nvPr/>
          </p:nvSpPr>
          <p:spPr>
            <a:xfrm rot="860262">
              <a:off x="8003525" y="2665198"/>
              <a:ext cx="195444" cy="177326"/>
            </a:xfrm>
            <a:custGeom>
              <a:avLst/>
              <a:gdLst/>
              <a:ahLst/>
              <a:cxnLst/>
              <a:rect l="l" t="t" r="r" b="b"/>
              <a:pathLst>
                <a:path w="6235" h="5657" extrusionOk="0">
                  <a:moveTo>
                    <a:pt x="3033" y="561"/>
                  </a:moveTo>
                  <a:cubicBezTo>
                    <a:pt x="3143" y="561"/>
                    <a:pt x="3253" y="569"/>
                    <a:pt x="3363" y="585"/>
                  </a:cubicBezTo>
                  <a:cubicBezTo>
                    <a:pt x="4426" y="736"/>
                    <a:pt x="5230" y="1613"/>
                    <a:pt x="5298" y="2681"/>
                  </a:cubicBezTo>
                  <a:cubicBezTo>
                    <a:pt x="5367" y="3748"/>
                    <a:pt x="4679" y="4718"/>
                    <a:pt x="3646" y="5006"/>
                  </a:cubicBezTo>
                  <a:cubicBezTo>
                    <a:pt x="3444" y="5062"/>
                    <a:pt x="3241" y="5089"/>
                    <a:pt x="3040" y="5089"/>
                  </a:cubicBezTo>
                  <a:cubicBezTo>
                    <a:pt x="2211" y="5089"/>
                    <a:pt x="1429" y="4630"/>
                    <a:pt x="1029" y="3865"/>
                  </a:cubicBezTo>
                  <a:cubicBezTo>
                    <a:pt x="736" y="3305"/>
                    <a:pt x="697" y="2642"/>
                    <a:pt x="916" y="2042"/>
                  </a:cubicBezTo>
                  <a:lnTo>
                    <a:pt x="912" y="2042"/>
                  </a:lnTo>
                  <a:cubicBezTo>
                    <a:pt x="1243" y="1143"/>
                    <a:pt x="2099" y="561"/>
                    <a:pt x="3033" y="561"/>
                  </a:cubicBezTo>
                  <a:close/>
                  <a:moveTo>
                    <a:pt x="3043" y="1"/>
                  </a:moveTo>
                  <a:cubicBezTo>
                    <a:pt x="2268" y="1"/>
                    <a:pt x="1510" y="319"/>
                    <a:pt x="965" y="911"/>
                  </a:cubicBezTo>
                  <a:cubicBezTo>
                    <a:pt x="190" y="1750"/>
                    <a:pt x="0" y="2973"/>
                    <a:pt x="478" y="4011"/>
                  </a:cubicBezTo>
                  <a:cubicBezTo>
                    <a:pt x="940" y="5017"/>
                    <a:pt x="1946" y="5656"/>
                    <a:pt x="3049" y="5656"/>
                  </a:cubicBezTo>
                  <a:cubicBezTo>
                    <a:pt x="3086" y="5656"/>
                    <a:pt x="3122" y="5655"/>
                    <a:pt x="3159" y="5654"/>
                  </a:cubicBezTo>
                  <a:cubicBezTo>
                    <a:pt x="4299" y="5605"/>
                    <a:pt x="5303" y="4879"/>
                    <a:pt x="5698" y="3802"/>
                  </a:cubicBezTo>
                  <a:cubicBezTo>
                    <a:pt x="6234" y="2340"/>
                    <a:pt x="5484" y="716"/>
                    <a:pt x="4021" y="175"/>
                  </a:cubicBezTo>
                  <a:cubicBezTo>
                    <a:pt x="3702" y="58"/>
                    <a:pt x="3371" y="1"/>
                    <a:pt x="30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52"/>
            <p:cNvSpPr/>
            <p:nvPr/>
          </p:nvSpPr>
          <p:spPr>
            <a:xfrm rot="860262">
              <a:off x="7712132" y="2463286"/>
              <a:ext cx="185664" cy="177232"/>
            </a:xfrm>
            <a:custGeom>
              <a:avLst/>
              <a:gdLst/>
              <a:ahLst/>
              <a:cxnLst/>
              <a:rect l="l" t="t" r="r" b="b"/>
              <a:pathLst>
                <a:path w="5923" h="5654" extrusionOk="0">
                  <a:moveTo>
                    <a:pt x="3058" y="561"/>
                  </a:moveTo>
                  <a:cubicBezTo>
                    <a:pt x="4614" y="561"/>
                    <a:pt x="5725" y="2123"/>
                    <a:pt x="5177" y="3612"/>
                  </a:cubicBezTo>
                  <a:lnTo>
                    <a:pt x="5172" y="3612"/>
                  </a:lnTo>
                  <a:cubicBezTo>
                    <a:pt x="4860" y="4456"/>
                    <a:pt x="4085" y="5031"/>
                    <a:pt x="3188" y="5089"/>
                  </a:cubicBezTo>
                  <a:cubicBezTo>
                    <a:pt x="3143" y="5092"/>
                    <a:pt x="3097" y="5093"/>
                    <a:pt x="3052" y="5093"/>
                  </a:cubicBezTo>
                  <a:cubicBezTo>
                    <a:pt x="2207" y="5093"/>
                    <a:pt x="1427" y="4624"/>
                    <a:pt x="1034" y="3866"/>
                  </a:cubicBezTo>
                  <a:cubicBezTo>
                    <a:pt x="283" y="2413"/>
                    <a:pt x="1278" y="668"/>
                    <a:pt x="2910" y="566"/>
                  </a:cubicBezTo>
                  <a:cubicBezTo>
                    <a:pt x="2960" y="563"/>
                    <a:pt x="3009" y="561"/>
                    <a:pt x="3058" y="561"/>
                  </a:cubicBezTo>
                  <a:close/>
                  <a:moveTo>
                    <a:pt x="3048" y="0"/>
                  </a:moveTo>
                  <a:cubicBezTo>
                    <a:pt x="1897" y="0"/>
                    <a:pt x="818" y="709"/>
                    <a:pt x="400" y="1853"/>
                  </a:cubicBezTo>
                  <a:cubicBezTo>
                    <a:pt x="0" y="2925"/>
                    <a:pt x="293" y="4129"/>
                    <a:pt x="1131" y="4904"/>
                  </a:cubicBezTo>
                  <a:cubicBezTo>
                    <a:pt x="1666" y="5396"/>
                    <a:pt x="2354" y="5654"/>
                    <a:pt x="3050" y="5654"/>
                  </a:cubicBezTo>
                  <a:cubicBezTo>
                    <a:pt x="3452" y="5654"/>
                    <a:pt x="3856" y="5568"/>
                    <a:pt x="4236" y="5391"/>
                  </a:cubicBezTo>
                  <a:cubicBezTo>
                    <a:pt x="5274" y="4914"/>
                    <a:pt x="5923" y="3856"/>
                    <a:pt x="5874" y="2715"/>
                  </a:cubicBezTo>
                  <a:cubicBezTo>
                    <a:pt x="5830" y="1570"/>
                    <a:pt x="5099" y="566"/>
                    <a:pt x="4027" y="176"/>
                  </a:cubicBezTo>
                  <a:cubicBezTo>
                    <a:pt x="3703" y="57"/>
                    <a:pt x="3373" y="0"/>
                    <a:pt x="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52"/>
            <p:cNvSpPr/>
            <p:nvPr/>
          </p:nvSpPr>
          <p:spPr>
            <a:xfrm rot="860262">
              <a:off x="7841340" y="2276765"/>
              <a:ext cx="195601" cy="177201"/>
            </a:xfrm>
            <a:custGeom>
              <a:avLst/>
              <a:gdLst/>
              <a:ahLst/>
              <a:cxnLst/>
              <a:rect l="l" t="t" r="r" b="b"/>
              <a:pathLst>
                <a:path w="6240" h="5653" extrusionOk="0">
                  <a:moveTo>
                    <a:pt x="3049" y="560"/>
                  </a:moveTo>
                  <a:cubicBezTo>
                    <a:pt x="3588" y="560"/>
                    <a:pt x="4125" y="750"/>
                    <a:pt x="4553" y="1127"/>
                  </a:cubicBezTo>
                  <a:cubicBezTo>
                    <a:pt x="5372" y="1854"/>
                    <a:pt x="5557" y="3058"/>
                    <a:pt x="4997" y="3994"/>
                  </a:cubicBezTo>
                  <a:cubicBezTo>
                    <a:pt x="4577" y="4694"/>
                    <a:pt x="3827" y="5100"/>
                    <a:pt x="3046" y="5100"/>
                  </a:cubicBezTo>
                  <a:cubicBezTo>
                    <a:pt x="2785" y="5100"/>
                    <a:pt x="2519" y="5054"/>
                    <a:pt x="2262" y="4959"/>
                  </a:cubicBezTo>
                  <a:cubicBezTo>
                    <a:pt x="1731" y="4764"/>
                    <a:pt x="1292" y="4374"/>
                    <a:pt x="1034" y="3872"/>
                  </a:cubicBezTo>
                  <a:cubicBezTo>
                    <a:pt x="532" y="2902"/>
                    <a:pt x="795" y="1712"/>
                    <a:pt x="1653" y="1040"/>
                  </a:cubicBezTo>
                  <a:cubicBezTo>
                    <a:pt x="2065" y="719"/>
                    <a:pt x="2558" y="560"/>
                    <a:pt x="3049" y="560"/>
                  </a:cubicBezTo>
                  <a:close/>
                  <a:moveTo>
                    <a:pt x="3044" y="0"/>
                  </a:moveTo>
                  <a:cubicBezTo>
                    <a:pt x="2270" y="0"/>
                    <a:pt x="1515" y="320"/>
                    <a:pt x="971" y="908"/>
                  </a:cubicBezTo>
                  <a:cubicBezTo>
                    <a:pt x="196" y="1746"/>
                    <a:pt x="1" y="2970"/>
                    <a:pt x="478" y="4008"/>
                  </a:cubicBezTo>
                  <a:cubicBezTo>
                    <a:pt x="941" y="5013"/>
                    <a:pt x="1947" y="5653"/>
                    <a:pt x="3050" y="5653"/>
                  </a:cubicBezTo>
                  <a:cubicBezTo>
                    <a:pt x="3086" y="5653"/>
                    <a:pt x="3123" y="5652"/>
                    <a:pt x="3159" y="5651"/>
                  </a:cubicBezTo>
                  <a:cubicBezTo>
                    <a:pt x="4300" y="5607"/>
                    <a:pt x="5304" y="4881"/>
                    <a:pt x="5699" y="3808"/>
                  </a:cubicBezTo>
                  <a:cubicBezTo>
                    <a:pt x="6240" y="2341"/>
                    <a:pt x="5489" y="713"/>
                    <a:pt x="4027" y="177"/>
                  </a:cubicBezTo>
                  <a:cubicBezTo>
                    <a:pt x="3706" y="58"/>
                    <a:pt x="3373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2"/>
            <p:cNvSpPr/>
            <p:nvPr/>
          </p:nvSpPr>
          <p:spPr>
            <a:xfrm rot="860262">
              <a:off x="7975992" y="2089333"/>
              <a:ext cx="185508" cy="177170"/>
            </a:xfrm>
            <a:custGeom>
              <a:avLst/>
              <a:gdLst/>
              <a:ahLst/>
              <a:cxnLst/>
              <a:rect l="l" t="t" r="r" b="b"/>
              <a:pathLst>
                <a:path w="5918" h="5652" extrusionOk="0">
                  <a:moveTo>
                    <a:pt x="2869" y="561"/>
                  </a:moveTo>
                  <a:cubicBezTo>
                    <a:pt x="3428" y="561"/>
                    <a:pt x="3979" y="768"/>
                    <a:pt x="4407" y="1164"/>
                  </a:cubicBezTo>
                  <a:cubicBezTo>
                    <a:pt x="5084" y="1783"/>
                    <a:pt x="5313" y="2748"/>
                    <a:pt x="5001" y="3611"/>
                  </a:cubicBezTo>
                  <a:cubicBezTo>
                    <a:pt x="4667" y="4528"/>
                    <a:pt x="3798" y="5097"/>
                    <a:pt x="2874" y="5097"/>
                  </a:cubicBezTo>
                  <a:cubicBezTo>
                    <a:pt x="2614" y="5097"/>
                    <a:pt x="2350" y="5052"/>
                    <a:pt x="2091" y="4957"/>
                  </a:cubicBezTo>
                  <a:cubicBezTo>
                    <a:pt x="1229" y="4635"/>
                    <a:pt x="644" y="3835"/>
                    <a:pt x="610" y="2919"/>
                  </a:cubicBezTo>
                  <a:cubicBezTo>
                    <a:pt x="571" y="2003"/>
                    <a:pt x="1092" y="1155"/>
                    <a:pt x="1921" y="770"/>
                  </a:cubicBezTo>
                  <a:cubicBezTo>
                    <a:pt x="2225" y="629"/>
                    <a:pt x="2548" y="561"/>
                    <a:pt x="2869" y="561"/>
                  </a:cubicBezTo>
                  <a:close/>
                  <a:moveTo>
                    <a:pt x="2872" y="0"/>
                  </a:moveTo>
                  <a:cubicBezTo>
                    <a:pt x="2471" y="0"/>
                    <a:pt x="2067" y="86"/>
                    <a:pt x="1687" y="263"/>
                  </a:cubicBezTo>
                  <a:cubicBezTo>
                    <a:pt x="649" y="740"/>
                    <a:pt x="0" y="1798"/>
                    <a:pt x="44" y="2939"/>
                  </a:cubicBezTo>
                  <a:cubicBezTo>
                    <a:pt x="93" y="4084"/>
                    <a:pt x="824" y="5083"/>
                    <a:pt x="1896" y="5478"/>
                  </a:cubicBezTo>
                  <a:cubicBezTo>
                    <a:pt x="2218" y="5596"/>
                    <a:pt x="2547" y="5652"/>
                    <a:pt x="2870" y="5652"/>
                  </a:cubicBezTo>
                  <a:cubicBezTo>
                    <a:pt x="4020" y="5652"/>
                    <a:pt x="5101" y="4946"/>
                    <a:pt x="5523" y="3801"/>
                  </a:cubicBezTo>
                  <a:cubicBezTo>
                    <a:pt x="5918" y="2729"/>
                    <a:pt x="5630" y="1525"/>
                    <a:pt x="4787" y="750"/>
                  </a:cubicBezTo>
                  <a:cubicBezTo>
                    <a:pt x="4255" y="258"/>
                    <a:pt x="3568" y="0"/>
                    <a:pt x="2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52"/>
            <p:cNvSpPr/>
            <p:nvPr/>
          </p:nvSpPr>
          <p:spPr>
            <a:xfrm rot="860262">
              <a:off x="8099805" y="1901631"/>
              <a:ext cx="195476" cy="177170"/>
            </a:xfrm>
            <a:custGeom>
              <a:avLst/>
              <a:gdLst/>
              <a:ahLst/>
              <a:cxnLst/>
              <a:rect l="l" t="t" r="r" b="b"/>
              <a:pathLst>
                <a:path w="6236" h="5652" extrusionOk="0">
                  <a:moveTo>
                    <a:pt x="3047" y="558"/>
                  </a:moveTo>
                  <a:cubicBezTo>
                    <a:pt x="3585" y="558"/>
                    <a:pt x="4121" y="748"/>
                    <a:pt x="4549" y="1125"/>
                  </a:cubicBezTo>
                  <a:cubicBezTo>
                    <a:pt x="5368" y="1847"/>
                    <a:pt x="5553" y="3051"/>
                    <a:pt x="4992" y="3986"/>
                  </a:cubicBezTo>
                  <a:cubicBezTo>
                    <a:pt x="4573" y="4690"/>
                    <a:pt x="3827" y="5093"/>
                    <a:pt x="3049" y="5093"/>
                  </a:cubicBezTo>
                  <a:cubicBezTo>
                    <a:pt x="2787" y="5093"/>
                    <a:pt x="2521" y="5047"/>
                    <a:pt x="2263" y="4952"/>
                  </a:cubicBezTo>
                  <a:cubicBezTo>
                    <a:pt x="1731" y="4757"/>
                    <a:pt x="1293" y="4367"/>
                    <a:pt x="1034" y="3865"/>
                  </a:cubicBezTo>
                  <a:cubicBezTo>
                    <a:pt x="532" y="2895"/>
                    <a:pt x="791" y="1705"/>
                    <a:pt x="1653" y="1037"/>
                  </a:cubicBezTo>
                  <a:cubicBezTo>
                    <a:pt x="2065" y="716"/>
                    <a:pt x="2557" y="558"/>
                    <a:pt x="3047" y="558"/>
                  </a:cubicBezTo>
                  <a:close/>
                  <a:moveTo>
                    <a:pt x="3043" y="0"/>
                  </a:moveTo>
                  <a:cubicBezTo>
                    <a:pt x="2268" y="0"/>
                    <a:pt x="1510" y="317"/>
                    <a:pt x="966" y="906"/>
                  </a:cubicBezTo>
                  <a:cubicBezTo>
                    <a:pt x="191" y="1749"/>
                    <a:pt x="1" y="2973"/>
                    <a:pt x="479" y="4011"/>
                  </a:cubicBezTo>
                  <a:cubicBezTo>
                    <a:pt x="939" y="5012"/>
                    <a:pt x="1940" y="5651"/>
                    <a:pt x="3039" y="5651"/>
                  </a:cubicBezTo>
                  <a:cubicBezTo>
                    <a:pt x="3079" y="5651"/>
                    <a:pt x="3119" y="5650"/>
                    <a:pt x="3159" y="5649"/>
                  </a:cubicBezTo>
                  <a:cubicBezTo>
                    <a:pt x="4300" y="5605"/>
                    <a:pt x="5304" y="4874"/>
                    <a:pt x="5699" y="3801"/>
                  </a:cubicBezTo>
                  <a:cubicBezTo>
                    <a:pt x="6235" y="2339"/>
                    <a:pt x="5485" y="711"/>
                    <a:pt x="4022" y="175"/>
                  </a:cubicBezTo>
                  <a:cubicBezTo>
                    <a:pt x="3703" y="57"/>
                    <a:pt x="3371" y="0"/>
                    <a:pt x="3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52"/>
            <p:cNvSpPr/>
            <p:nvPr/>
          </p:nvSpPr>
          <p:spPr>
            <a:xfrm rot="860262">
              <a:off x="8229018" y="1713891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9" y="558"/>
                  </a:moveTo>
                  <a:cubicBezTo>
                    <a:pt x="3587" y="558"/>
                    <a:pt x="4125" y="748"/>
                    <a:pt x="4553" y="1125"/>
                  </a:cubicBezTo>
                  <a:cubicBezTo>
                    <a:pt x="5372" y="1852"/>
                    <a:pt x="5557" y="3055"/>
                    <a:pt x="4996" y="3991"/>
                  </a:cubicBezTo>
                  <a:cubicBezTo>
                    <a:pt x="4577" y="4695"/>
                    <a:pt x="3828" y="5098"/>
                    <a:pt x="3049" y="5098"/>
                  </a:cubicBezTo>
                  <a:cubicBezTo>
                    <a:pt x="2786" y="5098"/>
                    <a:pt x="2520" y="5052"/>
                    <a:pt x="2262" y="4956"/>
                  </a:cubicBezTo>
                  <a:cubicBezTo>
                    <a:pt x="1731" y="4761"/>
                    <a:pt x="1292" y="4372"/>
                    <a:pt x="1034" y="3869"/>
                  </a:cubicBezTo>
                  <a:cubicBezTo>
                    <a:pt x="531" y="2899"/>
                    <a:pt x="790" y="1705"/>
                    <a:pt x="1653" y="1037"/>
                  </a:cubicBezTo>
                  <a:cubicBezTo>
                    <a:pt x="2064" y="716"/>
                    <a:pt x="2557" y="558"/>
                    <a:pt x="3049" y="558"/>
                  </a:cubicBezTo>
                  <a:close/>
                  <a:moveTo>
                    <a:pt x="3044" y="0"/>
                  </a:moveTo>
                  <a:cubicBezTo>
                    <a:pt x="2271" y="0"/>
                    <a:pt x="1515" y="318"/>
                    <a:pt x="970" y="911"/>
                  </a:cubicBezTo>
                  <a:cubicBezTo>
                    <a:pt x="190" y="1749"/>
                    <a:pt x="0" y="2973"/>
                    <a:pt x="478" y="4011"/>
                  </a:cubicBezTo>
                  <a:cubicBezTo>
                    <a:pt x="940" y="5016"/>
                    <a:pt x="1946" y="5656"/>
                    <a:pt x="3045" y="5656"/>
                  </a:cubicBezTo>
                  <a:cubicBezTo>
                    <a:pt x="3081" y="5656"/>
                    <a:pt x="3117" y="5655"/>
                    <a:pt x="3154" y="5653"/>
                  </a:cubicBezTo>
                  <a:cubicBezTo>
                    <a:pt x="4299" y="5610"/>
                    <a:pt x="5303" y="4878"/>
                    <a:pt x="5698" y="3806"/>
                  </a:cubicBezTo>
                  <a:cubicBezTo>
                    <a:pt x="6239" y="2339"/>
                    <a:pt x="5489" y="716"/>
                    <a:pt x="4021" y="175"/>
                  </a:cubicBezTo>
                  <a:cubicBezTo>
                    <a:pt x="3702" y="57"/>
                    <a:pt x="3372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52"/>
            <p:cNvSpPr/>
            <p:nvPr/>
          </p:nvSpPr>
          <p:spPr>
            <a:xfrm rot="860262">
              <a:off x="7700764" y="1611397"/>
              <a:ext cx="1022048" cy="1332376"/>
            </a:xfrm>
            <a:custGeom>
              <a:avLst/>
              <a:gdLst/>
              <a:ahLst/>
              <a:cxnLst/>
              <a:rect l="l" t="t" r="r" b="b"/>
              <a:pathLst>
                <a:path w="32605" h="42505" extrusionOk="0">
                  <a:moveTo>
                    <a:pt x="16030" y="2845"/>
                  </a:moveTo>
                  <a:cubicBezTo>
                    <a:pt x="16727" y="2845"/>
                    <a:pt x="17416" y="3101"/>
                    <a:pt x="17947" y="3593"/>
                  </a:cubicBezTo>
                  <a:cubicBezTo>
                    <a:pt x="18786" y="4373"/>
                    <a:pt x="19078" y="5576"/>
                    <a:pt x="18683" y="6649"/>
                  </a:cubicBezTo>
                  <a:lnTo>
                    <a:pt x="18683" y="6639"/>
                  </a:lnTo>
                  <a:cubicBezTo>
                    <a:pt x="18264" y="7786"/>
                    <a:pt x="17181" y="8498"/>
                    <a:pt x="16024" y="8498"/>
                  </a:cubicBezTo>
                  <a:cubicBezTo>
                    <a:pt x="15702" y="8498"/>
                    <a:pt x="15373" y="8443"/>
                    <a:pt x="15052" y="8326"/>
                  </a:cubicBezTo>
                  <a:cubicBezTo>
                    <a:pt x="13980" y="7931"/>
                    <a:pt x="13253" y="6927"/>
                    <a:pt x="13205" y="5786"/>
                  </a:cubicBezTo>
                  <a:cubicBezTo>
                    <a:pt x="13161" y="4646"/>
                    <a:pt x="13804" y="3588"/>
                    <a:pt x="14842" y="3105"/>
                  </a:cubicBezTo>
                  <a:cubicBezTo>
                    <a:pt x="15222" y="2930"/>
                    <a:pt x="15628" y="2845"/>
                    <a:pt x="16030" y="2845"/>
                  </a:cubicBezTo>
                  <a:close/>
                  <a:moveTo>
                    <a:pt x="26620" y="6737"/>
                  </a:moveTo>
                  <a:cubicBezTo>
                    <a:pt x="27316" y="6737"/>
                    <a:pt x="28004" y="6996"/>
                    <a:pt x="28539" y="7487"/>
                  </a:cubicBezTo>
                  <a:cubicBezTo>
                    <a:pt x="29377" y="8262"/>
                    <a:pt x="29670" y="9466"/>
                    <a:pt x="29275" y="10543"/>
                  </a:cubicBezTo>
                  <a:lnTo>
                    <a:pt x="29275" y="10539"/>
                  </a:lnTo>
                  <a:cubicBezTo>
                    <a:pt x="28852" y="11684"/>
                    <a:pt x="27770" y="12393"/>
                    <a:pt x="26617" y="12393"/>
                  </a:cubicBezTo>
                  <a:cubicBezTo>
                    <a:pt x="26294" y="12393"/>
                    <a:pt x="25965" y="12338"/>
                    <a:pt x="25644" y="12220"/>
                  </a:cubicBezTo>
                  <a:cubicBezTo>
                    <a:pt x="24571" y="11825"/>
                    <a:pt x="23840" y="10821"/>
                    <a:pt x="23796" y="9676"/>
                  </a:cubicBezTo>
                  <a:cubicBezTo>
                    <a:pt x="23748" y="8535"/>
                    <a:pt x="24396" y="7477"/>
                    <a:pt x="25434" y="7000"/>
                  </a:cubicBezTo>
                  <a:cubicBezTo>
                    <a:pt x="25814" y="6823"/>
                    <a:pt x="26218" y="6737"/>
                    <a:pt x="26620" y="6737"/>
                  </a:cubicBezTo>
                  <a:close/>
                  <a:moveTo>
                    <a:pt x="13523" y="9669"/>
                  </a:moveTo>
                  <a:cubicBezTo>
                    <a:pt x="14219" y="9669"/>
                    <a:pt x="14905" y="9925"/>
                    <a:pt x="15437" y="10417"/>
                  </a:cubicBezTo>
                  <a:cubicBezTo>
                    <a:pt x="16275" y="11197"/>
                    <a:pt x="16568" y="12400"/>
                    <a:pt x="16173" y="13473"/>
                  </a:cubicBezTo>
                  <a:lnTo>
                    <a:pt x="16173" y="13458"/>
                  </a:lnTo>
                  <a:cubicBezTo>
                    <a:pt x="15754" y="14609"/>
                    <a:pt x="14667" y="15322"/>
                    <a:pt x="13512" y="15322"/>
                  </a:cubicBezTo>
                  <a:cubicBezTo>
                    <a:pt x="13189" y="15322"/>
                    <a:pt x="12862" y="15267"/>
                    <a:pt x="12542" y="15150"/>
                  </a:cubicBezTo>
                  <a:cubicBezTo>
                    <a:pt x="11469" y="14750"/>
                    <a:pt x="10738" y="13751"/>
                    <a:pt x="10694" y="12605"/>
                  </a:cubicBezTo>
                  <a:cubicBezTo>
                    <a:pt x="10650" y="11465"/>
                    <a:pt x="11299" y="10407"/>
                    <a:pt x="12337" y="9929"/>
                  </a:cubicBezTo>
                  <a:cubicBezTo>
                    <a:pt x="12717" y="9754"/>
                    <a:pt x="13122" y="9669"/>
                    <a:pt x="13523" y="9669"/>
                  </a:cubicBezTo>
                  <a:close/>
                  <a:moveTo>
                    <a:pt x="24106" y="13560"/>
                  </a:moveTo>
                  <a:cubicBezTo>
                    <a:pt x="24805" y="13560"/>
                    <a:pt x="25496" y="13818"/>
                    <a:pt x="26029" y="14311"/>
                  </a:cubicBezTo>
                  <a:cubicBezTo>
                    <a:pt x="26867" y="15086"/>
                    <a:pt x="27160" y="16290"/>
                    <a:pt x="26765" y="17367"/>
                  </a:cubicBezTo>
                  <a:lnTo>
                    <a:pt x="26765" y="17362"/>
                  </a:lnTo>
                  <a:cubicBezTo>
                    <a:pt x="26342" y="18504"/>
                    <a:pt x="25260" y="19212"/>
                    <a:pt x="24107" y="19212"/>
                  </a:cubicBezTo>
                  <a:cubicBezTo>
                    <a:pt x="23784" y="19212"/>
                    <a:pt x="23455" y="19157"/>
                    <a:pt x="23133" y="19039"/>
                  </a:cubicBezTo>
                  <a:cubicBezTo>
                    <a:pt x="22061" y="18644"/>
                    <a:pt x="21330" y="17640"/>
                    <a:pt x="21286" y="16500"/>
                  </a:cubicBezTo>
                  <a:cubicBezTo>
                    <a:pt x="21242" y="15354"/>
                    <a:pt x="21886" y="14301"/>
                    <a:pt x="22924" y="13819"/>
                  </a:cubicBezTo>
                  <a:cubicBezTo>
                    <a:pt x="23302" y="13645"/>
                    <a:pt x="23705" y="13560"/>
                    <a:pt x="24106" y="13560"/>
                  </a:cubicBezTo>
                  <a:close/>
                  <a:moveTo>
                    <a:pt x="11008" y="16488"/>
                  </a:moveTo>
                  <a:cubicBezTo>
                    <a:pt x="11704" y="16488"/>
                    <a:pt x="12390" y="16744"/>
                    <a:pt x="12922" y="17236"/>
                  </a:cubicBezTo>
                  <a:cubicBezTo>
                    <a:pt x="13765" y="18016"/>
                    <a:pt x="14053" y="19220"/>
                    <a:pt x="13658" y="20292"/>
                  </a:cubicBezTo>
                  <a:lnTo>
                    <a:pt x="13658" y="20277"/>
                  </a:lnTo>
                  <a:cubicBezTo>
                    <a:pt x="13242" y="21428"/>
                    <a:pt x="12157" y="22141"/>
                    <a:pt x="11001" y="22141"/>
                  </a:cubicBezTo>
                  <a:cubicBezTo>
                    <a:pt x="10679" y="22141"/>
                    <a:pt x="10351" y="22086"/>
                    <a:pt x="10031" y="21969"/>
                  </a:cubicBezTo>
                  <a:cubicBezTo>
                    <a:pt x="8959" y="21574"/>
                    <a:pt x="8228" y="20570"/>
                    <a:pt x="8179" y="19429"/>
                  </a:cubicBezTo>
                  <a:cubicBezTo>
                    <a:pt x="8135" y="18289"/>
                    <a:pt x="8784" y="17231"/>
                    <a:pt x="9822" y="16748"/>
                  </a:cubicBezTo>
                  <a:cubicBezTo>
                    <a:pt x="10202" y="16574"/>
                    <a:pt x="10607" y="16488"/>
                    <a:pt x="11008" y="16488"/>
                  </a:cubicBezTo>
                  <a:close/>
                  <a:moveTo>
                    <a:pt x="21596" y="20381"/>
                  </a:moveTo>
                  <a:cubicBezTo>
                    <a:pt x="22293" y="20381"/>
                    <a:pt x="22982" y="20639"/>
                    <a:pt x="23514" y="21130"/>
                  </a:cubicBezTo>
                  <a:cubicBezTo>
                    <a:pt x="24352" y="21905"/>
                    <a:pt x="24644" y="23109"/>
                    <a:pt x="24250" y="24186"/>
                  </a:cubicBezTo>
                  <a:lnTo>
                    <a:pt x="24250" y="24182"/>
                  </a:lnTo>
                  <a:cubicBezTo>
                    <a:pt x="23831" y="25328"/>
                    <a:pt x="22746" y="26036"/>
                    <a:pt x="21594" y="26036"/>
                  </a:cubicBezTo>
                  <a:cubicBezTo>
                    <a:pt x="21271" y="26036"/>
                    <a:pt x="20943" y="25981"/>
                    <a:pt x="20623" y="25863"/>
                  </a:cubicBezTo>
                  <a:cubicBezTo>
                    <a:pt x="19546" y="25468"/>
                    <a:pt x="18820" y="24464"/>
                    <a:pt x="18771" y="23324"/>
                  </a:cubicBezTo>
                  <a:cubicBezTo>
                    <a:pt x="18727" y="22178"/>
                    <a:pt x="19370" y="21121"/>
                    <a:pt x="20409" y="20643"/>
                  </a:cubicBezTo>
                  <a:cubicBezTo>
                    <a:pt x="20788" y="20466"/>
                    <a:pt x="21194" y="20381"/>
                    <a:pt x="21596" y="20381"/>
                  </a:cubicBezTo>
                  <a:close/>
                  <a:moveTo>
                    <a:pt x="8497" y="23310"/>
                  </a:moveTo>
                  <a:cubicBezTo>
                    <a:pt x="9193" y="23310"/>
                    <a:pt x="9880" y="23568"/>
                    <a:pt x="10412" y="24060"/>
                  </a:cubicBezTo>
                  <a:cubicBezTo>
                    <a:pt x="11255" y="24840"/>
                    <a:pt x="11542" y="26044"/>
                    <a:pt x="11148" y="27116"/>
                  </a:cubicBezTo>
                  <a:lnTo>
                    <a:pt x="11148" y="27101"/>
                  </a:lnTo>
                  <a:cubicBezTo>
                    <a:pt x="10728" y="28250"/>
                    <a:pt x="9641" y="28963"/>
                    <a:pt x="8485" y="28963"/>
                  </a:cubicBezTo>
                  <a:cubicBezTo>
                    <a:pt x="8165" y="28963"/>
                    <a:pt x="7839" y="28908"/>
                    <a:pt x="7521" y="28793"/>
                  </a:cubicBezTo>
                  <a:cubicBezTo>
                    <a:pt x="6444" y="28398"/>
                    <a:pt x="5718" y="27394"/>
                    <a:pt x="5669" y="26248"/>
                  </a:cubicBezTo>
                  <a:cubicBezTo>
                    <a:pt x="5625" y="25108"/>
                    <a:pt x="6273" y="24050"/>
                    <a:pt x="7312" y="23572"/>
                  </a:cubicBezTo>
                  <a:cubicBezTo>
                    <a:pt x="7691" y="23396"/>
                    <a:pt x="8096" y="23310"/>
                    <a:pt x="8497" y="23310"/>
                  </a:cubicBezTo>
                  <a:close/>
                  <a:moveTo>
                    <a:pt x="19084" y="27203"/>
                  </a:moveTo>
                  <a:cubicBezTo>
                    <a:pt x="19782" y="27203"/>
                    <a:pt x="20470" y="27462"/>
                    <a:pt x="21003" y="27954"/>
                  </a:cubicBezTo>
                  <a:cubicBezTo>
                    <a:pt x="21847" y="28729"/>
                    <a:pt x="22134" y="29933"/>
                    <a:pt x="21739" y="31010"/>
                  </a:cubicBezTo>
                  <a:lnTo>
                    <a:pt x="21739" y="31001"/>
                  </a:lnTo>
                  <a:cubicBezTo>
                    <a:pt x="21317" y="32147"/>
                    <a:pt x="20234" y="32855"/>
                    <a:pt x="19081" y="32855"/>
                  </a:cubicBezTo>
                  <a:cubicBezTo>
                    <a:pt x="18758" y="32855"/>
                    <a:pt x="18429" y="32800"/>
                    <a:pt x="18108" y="32682"/>
                  </a:cubicBezTo>
                  <a:cubicBezTo>
                    <a:pt x="17036" y="32288"/>
                    <a:pt x="16309" y="31288"/>
                    <a:pt x="16261" y="30143"/>
                  </a:cubicBezTo>
                  <a:cubicBezTo>
                    <a:pt x="16217" y="29002"/>
                    <a:pt x="16865" y="27945"/>
                    <a:pt x="17903" y="27462"/>
                  </a:cubicBezTo>
                  <a:cubicBezTo>
                    <a:pt x="18281" y="27288"/>
                    <a:pt x="18684" y="27203"/>
                    <a:pt x="19084" y="27203"/>
                  </a:cubicBezTo>
                  <a:close/>
                  <a:moveTo>
                    <a:pt x="5983" y="30134"/>
                  </a:moveTo>
                  <a:cubicBezTo>
                    <a:pt x="6681" y="30134"/>
                    <a:pt x="7370" y="30392"/>
                    <a:pt x="7901" y="30884"/>
                  </a:cubicBezTo>
                  <a:cubicBezTo>
                    <a:pt x="8740" y="31659"/>
                    <a:pt x="9032" y="32863"/>
                    <a:pt x="8637" y="33935"/>
                  </a:cubicBezTo>
                  <a:lnTo>
                    <a:pt x="8637" y="33920"/>
                  </a:lnTo>
                  <a:cubicBezTo>
                    <a:pt x="8218" y="35071"/>
                    <a:pt x="7134" y="35784"/>
                    <a:pt x="5978" y="35784"/>
                  </a:cubicBezTo>
                  <a:cubicBezTo>
                    <a:pt x="5655" y="35784"/>
                    <a:pt x="5327" y="35729"/>
                    <a:pt x="5006" y="35612"/>
                  </a:cubicBezTo>
                  <a:cubicBezTo>
                    <a:pt x="3934" y="35217"/>
                    <a:pt x="3203" y="34213"/>
                    <a:pt x="3159" y="33072"/>
                  </a:cubicBezTo>
                  <a:cubicBezTo>
                    <a:pt x="3115" y="31932"/>
                    <a:pt x="3763" y="30874"/>
                    <a:pt x="4796" y="30396"/>
                  </a:cubicBezTo>
                  <a:cubicBezTo>
                    <a:pt x="5176" y="30220"/>
                    <a:pt x="5581" y="30134"/>
                    <a:pt x="5983" y="30134"/>
                  </a:cubicBezTo>
                  <a:close/>
                  <a:moveTo>
                    <a:pt x="16574" y="34027"/>
                  </a:moveTo>
                  <a:cubicBezTo>
                    <a:pt x="17271" y="34027"/>
                    <a:pt x="17960" y="34286"/>
                    <a:pt x="18493" y="34778"/>
                  </a:cubicBezTo>
                  <a:cubicBezTo>
                    <a:pt x="19331" y="35553"/>
                    <a:pt x="19624" y="36762"/>
                    <a:pt x="19229" y="37834"/>
                  </a:cubicBezTo>
                  <a:lnTo>
                    <a:pt x="19229" y="37820"/>
                  </a:lnTo>
                  <a:cubicBezTo>
                    <a:pt x="18807" y="38970"/>
                    <a:pt x="17724" y="39679"/>
                    <a:pt x="16571" y="39679"/>
                  </a:cubicBezTo>
                  <a:cubicBezTo>
                    <a:pt x="16247" y="39679"/>
                    <a:pt x="15919" y="39624"/>
                    <a:pt x="15598" y="39506"/>
                  </a:cubicBezTo>
                  <a:cubicBezTo>
                    <a:pt x="14525" y="39112"/>
                    <a:pt x="13794" y="38107"/>
                    <a:pt x="13750" y="36967"/>
                  </a:cubicBezTo>
                  <a:cubicBezTo>
                    <a:pt x="13707" y="35826"/>
                    <a:pt x="14355" y="34769"/>
                    <a:pt x="15393" y="34286"/>
                  </a:cubicBezTo>
                  <a:cubicBezTo>
                    <a:pt x="15771" y="34112"/>
                    <a:pt x="16174" y="34027"/>
                    <a:pt x="16574" y="34027"/>
                  </a:cubicBezTo>
                  <a:close/>
                  <a:moveTo>
                    <a:pt x="13952" y="0"/>
                  </a:moveTo>
                  <a:cubicBezTo>
                    <a:pt x="13335" y="0"/>
                    <a:pt x="12756" y="380"/>
                    <a:pt x="12527" y="990"/>
                  </a:cubicBezTo>
                  <a:lnTo>
                    <a:pt x="288" y="34227"/>
                  </a:lnTo>
                  <a:cubicBezTo>
                    <a:pt x="0" y="35007"/>
                    <a:pt x="400" y="35880"/>
                    <a:pt x="1185" y="36167"/>
                  </a:cubicBezTo>
                  <a:lnTo>
                    <a:pt x="18132" y="42411"/>
                  </a:lnTo>
                  <a:cubicBezTo>
                    <a:pt x="18305" y="42475"/>
                    <a:pt x="18481" y="42505"/>
                    <a:pt x="18655" y="42505"/>
                  </a:cubicBezTo>
                  <a:cubicBezTo>
                    <a:pt x="19272" y="42505"/>
                    <a:pt x="19853" y="42126"/>
                    <a:pt x="20077" y="41510"/>
                  </a:cubicBezTo>
                  <a:lnTo>
                    <a:pt x="32317" y="8282"/>
                  </a:lnTo>
                  <a:cubicBezTo>
                    <a:pt x="32604" y="7497"/>
                    <a:pt x="32204" y="6624"/>
                    <a:pt x="31420" y="6337"/>
                  </a:cubicBezTo>
                  <a:lnTo>
                    <a:pt x="14472" y="93"/>
                  </a:lnTo>
                  <a:cubicBezTo>
                    <a:pt x="14300" y="30"/>
                    <a:pt x="14125" y="0"/>
                    <a:pt x="139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52"/>
            <p:cNvSpPr/>
            <p:nvPr/>
          </p:nvSpPr>
          <p:spPr>
            <a:xfrm rot="860262">
              <a:off x="7697243" y="1608281"/>
              <a:ext cx="1029226" cy="1338708"/>
            </a:xfrm>
            <a:custGeom>
              <a:avLst/>
              <a:gdLst/>
              <a:ahLst/>
              <a:cxnLst/>
              <a:rect l="l" t="t" r="r" b="b"/>
              <a:pathLst>
                <a:path w="32834" h="42707" extrusionOk="0">
                  <a:moveTo>
                    <a:pt x="14062" y="203"/>
                  </a:moveTo>
                  <a:cubicBezTo>
                    <a:pt x="14228" y="203"/>
                    <a:pt x="14394" y="237"/>
                    <a:pt x="14550" y="295"/>
                  </a:cubicBezTo>
                  <a:lnTo>
                    <a:pt x="31498" y="6534"/>
                  </a:lnTo>
                  <a:cubicBezTo>
                    <a:pt x="32229" y="6802"/>
                    <a:pt x="32604" y="7612"/>
                    <a:pt x="32336" y="8348"/>
                  </a:cubicBezTo>
                  <a:lnTo>
                    <a:pt x="20097" y="41576"/>
                  </a:lnTo>
                  <a:cubicBezTo>
                    <a:pt x="19888" y="42149"/>
                    <a:pt x="19348" y="42503"/>
                    <a:pt x="18774" y="42503"/>
                  </a:cubicBezTo>
                  <a:cubicBezTo>
                    <a:pt x="18611" y="42503"/>
                    <a:pt x="18445" y="42474"/>
                    <a:pt x="18283" y="42414"/>
                  </a:cubicBezTo>
                  <a:lnTo>
                    <a:pt x="1336" y="36175"/>
                  </a:lnTo>
                  <a:cubicBezTo>
                    <a:pt x="604" y="35902"/>
                    <a:pt x="229" y="35093"/>
                    <a:pt x="502" y="34362"/>
                  </a:cubicBezTo>
                  <a:lnTo>
                    <a:pt x="12741" y="1129"/>
                  </a:lnTo>
                  <a:cubicBezTo>
                    <a:pt x="12941" y="573"/>
                    <a:pt x="13473" y="208"/>
                    <a:pt x="14062" y="203"/>
                  </a:cubicBezTo>
                  <a:close/>
                  <a:moveTo>
                    <a:pt x="14061" y="1"/>
                  </a:moveTo>
                  <a:cubicBezTo>
                    <a:pt x="13403" y="1"/>
                    <a:pt x="12786" y="405"/>
                    <a:pt x="12546" y="1056"/>
                  </a:cubicBezTo>
                  <a:lnTo>
                    <a:pt x="307" y="34293"/>
                  </a:lnTo>
                  <a:cubicBezTo>
                    <a:pt x="0" y="35127"/>
                    <a:pt x="424" y="36053"/>
                    <a:pt x="1262" y="36365"/>
                  </a:cubicBezTo>
                  <a:lnTo>
                    <a:pt x="18210" y="42604"/>
                  </a:lnTo>
                  <a:cubicBezTo>
                    <a:pt x="18391" y="42672"/>
                    <a:pt x="18581" y="42706"/>
                    <a:pt x="18771" y="42706"/>
                  </a:cubicBezTo>
                  <a:cubicBezTo>
                    <a:pt x="19448" y="42706"/>
                    <a:pt x="20053" y="42282"/>
                    <a:pt x="20282" y="41649"/>
                  </a:cubicBezTo>
                  <a:lnTo>
                    <a:pt x="32526" y="8416"/>
                  </a:lnTo>
                  <a:cubicBezTo>
                    <a:pt x="32833" y="7577"/>
                    <a:pt x="32404" y="6651"/>
                    <a:pt x="31566" y="6339"/>
                  </a:cubicBezTo>
                  <a:lnTo>
                    <a:pt x="14618" y="100"/>
                  </a:lnTo>
                  <a:cubicBezTo>
                    <a:pt x="14434" y="33"/>
                    <a:pt x="14246" y="1"/>
                    <a:pt x="14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52"/>
            <p:cNvSpPr/>
            <p:nvPr/>
          </p:nvSpPr>
          <p:spPr>
            <a:xfrm rot="860262">
              <a:off x="8224098" y="1710839"/>
              <a:ext cx="195601" cy="182404"/>
            </a:xfrm>
            <a:custGeom>
              <a:avLst/>
              <a:gdLst/>
              <a:ahLst/>
              <a:cxnLst/>
              <a:rect l="l" t="t" r="r" b="b"/>
              <a:pathLst>
                <a:path w="6240" h="5819" extrusionOk="0">
                  <a:moveTo>
                    <a:pt x="3202" y="161"/>
                  </a:moveTo>
                  <a:cubicBezTo>
                    <a:pt x="3874" y="161"/>
                    <a:pt x="4537" y="410"/>
                    <a:pt x="5050" y="886"/>
                  </a:cubicBezTo>
                  <a:cubicBezTo>
                    <a:pt x="5859" y="1632"/>
                    <a:pt x="6142" y="2797"/>
                    <a:pt x="5757" y="3830"/>
                  </a:cubicBezTo>
                  <a:cubicBezTo>
                    <a:pt x="5350" y="4930"/>
                    <a:pt x="4307" y="5610"/>
                    <a:pt x="3199" y="5610"/>
                  </a:cubicBezTo>
                  <a:cubicBezTo>
                    <a:pt x="2887" y="5610"/>
                    <a:pt x="2571" y="5557"/>
                    <a:pt x="2262" y="5443"/>
                  </a:cubicBezTo>
                  <a:cubicBezTo>
                    <a:pt x="1224" y="5063"/>
                    <a:pt x="522" y="4098"/>
                    <a:pt x="478" y="2996"/>
                  </a:cubicBezTo>
                  <a:cubicBezTo>
                    <a:pt x="434" y="1895"/>
                    <a:pt x="1058" y="876"/>
                    <a:pt x="2057" y="413"/>
                  </a:cubicBezTo>
                  <a:cubicBezTo>
                    <a:pt x="2424" y="244"/>
                    <a:pt x="2815" y="161"/>
                    <a:pt x="3202" y="161"/>
                  </a:cubicBezTo>
                  <a:close/>
                  <a:moveTo>
                    <a:pt x="3202" y="1"/>
                  </a:moveTo>
                  <a:cubicBezTo>
                    <a:pt x="1913" y="1"/>
                    <a:pt x="753" y="857"/>
                    <a:pt x="400" y="2139"/>
                  </a:cubicBezTo>
                  <a:cubicBezTo>
                    <a:pt x="0" y="3591"/>
                    <a:pt x="780" y="5107"/>
                    <a:pt x="2189" y="5633"/>
                  </a:cubicBezTo>
                  <a:cubicBezTo>
                    <a:pt x="2515" y="5755"/>
                    <a:pt x="2857" y="5819"/>
                    <a:pt x="3203" y="5819"/>
                  </a:cubicBezTo>
                  <a:cubicBezTo>
                    <a:pt x="4709" y="5819"/>
                    <a:pt x="5966" y="4673"/>
                    <a:pt x="6103" y="3172"/>
                  </a:cubicBezTo>
                  <a:cubicBezTo>
                    <a:pt x="6239" y="1671"/>
                    <a:pt x="5206" y="316"/>
                    <a:pt x="3724" y="48"/>
                  </a:cubicBezTo>
                  <a:cubicBezTo>
                    <a:pt x="3549" y="16"/>
                    <a:pt x="3375" y="1"/>
                    <a:pt x="3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52"/>
            <p:cNvSpPr/>
            <p:nvPr/>
          </p:nvSpPr>
          <p:spPr>
            <a:xfrm rot="860262">
              <a:off x="8244152" y="1727950"/>
              <a:ext cx="161246" cy="148456"/>
            </a:xfrm>
            <a:custGeom>
              <a:avLst/>
              <a:gdLst/>
              <a:ahLst/>
              <a:cxnLst/>
              <a:rect l="l" t="t" r="r" b="b"/>
              <a:pathLst>
                <a:path w="5144" h="4736" extrusionOk="0">
                  <a:moveTo>
                    <a:pt x="2560" y="197"/>
                  </a:moveTo>
                  <a:cubicBezTo>
                    <a:pt x="3418" y="197"/>
                    <a:pt x="4197" y="709"/>
                    <a:pt x="4544" y="1494"/>
                  </a:cubicBezTo>
                  <a:cubicBezTo>
                    <a:pt x="4929" y="2376"/>
                    <a:pt x="4690" y="3404"/>
                    <a:pt x="3959" y="4023"/>
                  </a:cubicBezTo>
                  <a:cubicBezTo>
                    <a:pt x="3555" y="4363"/>
                    <a:pt x="3055" y="4536"/>
                    <a:pt x="2554" y="4536"/>
                  </a:cubicBezTo>
                  <a:cubicBezTo>
                    <a:pt x="2143" y="4536"/>
                    <a:pt x="1731" y="4420"/>
                    <a:pt x="1370" y="4184"/>
                  </a:cubicBezTo>
                  <a:cubicBezTo>
                    <a:pt x="566" y="3658"/>
                    <a:pt x="201" y="2664"/>
                    <a:pt x="478" y="1747"/>
                  </a:cubicBezTo>
                  <a:cubicBezTo>
                    <a:pt x="751" y="826"/>
                    <a:pt x="1600" y="197"/>
                    <a:pt x="2560" y="197"/>
                  </a:cubicBezTo>
                  <a:close/>
                  <a:moveTo>
                    <a:pt x="2569" y="1"/>
                  </a:moveTo>
                  <a:cubicBezTo>
                    <a:pt x="2096" y="1"/>
                    <a:pt x="1622" y="143"/>
                    <a:pt x="1214" y="426"/>
                  </a:cubicBezTo>
                  <a:cubicBezTo>
                    <a:pt x="366" y="1016"/>
                    <a:pt x="1" y="2088"/>
                    <a:pt x="308" y="3073"/>
                  </a:cubicBezTo>
                  <a:cubicBezTo>
                    <a:pt x="615" y="4058"/>
                    <a:pt x="1526" y="4730"/>
                    <a:pt x="2560" y="4735"/>
                  </a:cubicBezTo>
                  <a:cubicBezTo>
                    <a:pt x="2564" y="4735"/>
                    <a:pt x="2567" y="4735"/>
                    <a:pt x="2571" y="4735"/>
                  </a:cubicBezTo>
                  <a:cubicBezTo>
                    <a:pt x="3561" y="4735"/>
                    <a:pt x="4447" y="4112"/>
                    <a:pt x="4787" y="3180"/>
                  </a:cubicBezTo>
                  <a:cubicBezTo>
                    <a:pt x="5143" y="2210"/>
                    <a:pt x="4831" y="1123"/>
                    <a:pt x="4012" y="495"/>
                  </a:cubicBezTo>
                  <a:cubicBezTo>
                    <a:pt x="3587" y="166"/>
                    <a:pt x="3078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52"/>
            <p:cNvSpPr/>
            <p:nvPr/>
          </p:nvSpPr>
          <p:spPr>
            <a:xfrm rot="860262">
              <a:off x="8259451" y="1771197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1"/>
                  </a:moveTo>
                  <a:lnTo>
                    <a:pt x="1" y="1946"/>
                  </a:lnTo>
                  <a:lnTo>
                    <a:pt x="88" y="2131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52"/>
            <p:cNvSpPr/>
            <p:nvPr/>
          </p:nvSpPr>
          <p:spPr>
            <a:xfrm rot="860262">
              <a:off x="8098372" y="1897800"/>
              <a:ext cx="199112" cy="184348"/>
            </a:xfrm>
            <a:custGeom>
              <a:avLst/>
              <a:gdLst/>
              <a:ahLst/>
              <a:cxnLst/>
              <a:rect l="l" t="t" r="r" b="b"/>
              <a:pathLst>
                <a:path w="6352" h="5881" extrusionOk="0">
                  <a:moveTo>
                    <a:pt x="3086" y="227"/>
                  </a:moveTo>
                  <a:cubicBezTo>
                    <a:pt x="3089" y="227"/>
                    <a:pt x="3092" y="227"/>
                    <a:pt x="3095" y="227"/>
                  </a:cubicBezTo>
                  <a:cubicBezTo>
                    <a:pt x="3417" y="227"/>
                    <a:pt x="3734" y="285"/>
                    <a:pt x="4036" y="392"/>
                  </a:cubicBezTo>
                  <a:cubicBezTo>
                    <a:pt x="5362" y="880"/>
                    <a:pt x="6093" y="2303"/>
                    <a:pt x="5723" y="3668"/>
                  </a:cubicBezTo>
                  <a:cubicBezTo>
                    <a:pt x="5395" y="4869"/>
                    <a:pt x="4303" y="5675"/>
                    <a:pt x="3095" y="5675"/>
                  </a:cubicBezTo>
                  <a:cubicBezTo>
                    <a:pt x="2936" y="5675"/>
                    <a:pt x="2775" y="5661"/>
                    <a:pt x="2613" y="5632"/>
                  </a:cubicBezTo>
                  <a:cubicBezTo>
                    <a:pt x="1219" y="5384"/>
                    <a:pt x="249" y="4116"/>
                    <a:pt x="376" y="2708"/>
                  </a:cubicBezTo>
                  <a:cubicBezTo>
                    <a:pt x="502" y="1302"/>
                    <a:pt x="1677" y="227"/>
                    <a:pt x="3086" y="227"/>
                  </a:cubicBezTo>
                  <a:close/>
                  <a:moveTo>
                    <a:pt x="3090" y="0"/>
                  </a:moveTo>
                  <a:cubicBezTo>
                    <a:pt x="2879" y="0"/>
                    <a:pt x="2665" y="23"/>
                    <a:pt x="2452" y="71"/>
                  </a:cubicBezTo>
                  <a:cubicBezTo>
                    <a:pt x="985" y="397"/>
                    <a:pt x="0" y="1772"/>
                    <a:pt x="161" y="3263"/>
                  </a:cubicBezTo>
                  <a:cubicBezTo>
                    <a:pt x="326" y="4752"/>
                    <a:pt x="1584" y="5881"/>
                    <a:pt x="3081" y="5881"/>
                  </a:cubicBezTo>
                  <a:cubicBezTo>
                    <a:pt x="3084" y="5881"/>
                    <a:pt x="3087" y="5881"/>
                    <a:pt x="3090" y="5881"/>
                  </a:cubicBezTo>
                  <a:cubicBezTo>
                    <a:pt x="3515" y="5881"/>
                    <a:pt x="3934" y="5788"/>
                    <a:pt x="4319" y="5608"/>
                  </a:cubicBezTo>
                  <a:cubicBezTo>
                    <a:pt x="5684" y="4979"/>
                    <a:pt x="6351" y="3424"/>
                    <a:pt x="5874" y="2001"/>
                  </a:cubicBezTo>
                  <a:cubicBezTo>
                    <a:pt x="5462" y="785"/>
                    <a:pt x="4324" y="0"/>
                    <a:pt x="3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52"/>
            <p:cNvSpPr/>
            <p:nvPr/>
          </p:nvSpPr>
          <p:spPr>
            <a:xfrm rot="860262">
              <a:off x="8117106" y="1915689"/>
              <a:ext cx="160775" cy="148801"/>
            </a:xfrm>
            <a:custGeom>
              <a:avLst/>
              <a:gdLst/>
              <a:ahLst/>
              <a:cxnLst/>
              <a:rect l="l" t="t" r="r" b="b"/>
              <a:pathLst>
                <a:path w="5129" h="4747" extrusionOk="0">
                  <a:moveTo>
                    <a:pt x="2480" y="213"/>
                  </a:moveTo>
                  <a:cubicBezTo>
                    <a:pt x="2484" y="213"/>
                    <a:pt x="2488" y="213"/>
                    <a:pt x="2491" y="213"/>
                  </a:cubicBezTo>
                  <a:cubicBezTo>
                    <a:pt x="3354" y="213"/>
                    <a:pt x="4129" y="720"/>
                    <a:pt x="4475" y="1510"/>
                  </a:cubicBezTo>
                  <a:cubicBezTo>
                    <a:pt x="4860" y="2387"/>
                    <a:pt x="4622" y="3416"/>
                    <a:pt x="3890" y="4035"/>
                  </a:cubicBezTo>
                  <a:cubicBezTo>
                    <a:pt x="3486" y="4375"/>
                    <a:pt x="2985" y="4549"/>
                    <a:pt x="2484" y="4549"/>
                  </a:cubicBezTo>
                  <a:cubicBezTo>
                    <a:pt x="2073" y="4549"/>
                    <a:pt x="1662" y="4432"/>
                    <a:pt x="1302" y="4195"/>
                  </a:cubicBezTo>
                  <a:cubicBezTo>
                    <a:pt x="498" y="3669"/>
                    <a:pt x="137" y="2680"/>
                    <a:pt x="410" y="1758"/>
                  </a:cubicBezTo>
                  <a:cubicBezTo>
                    <a:pt x="687" y="841"/>
                    <a:pt x="1525" y="213"/>
                    <a:pt x="2480" y="213"/>
                  </a:cubicBezTo>
                  <a:close/>
                  <a:moveTo>
                    <a:pt x="2496" y="0"/>
                  </a:moveTo>
                  <a:cubicBezTo>
                    <a:pt x="2325" y="0"/>
                    <a:pt x="2152" y="19"/>
                    <a:pt x="1980" y="57"/>
                  </a:cubicBezTo>
                  <a:cubicBezTo>
                    <a:pt x="795" y="320"/>
                    <a:pt x="1" y="1432"/>
                    <a:pt x="132" y="2636"/>
                  </a:cubicBezTo>
                  <a:cubicBezTo>
                    <a:pt x="264" y="3836"/>
                    <a:pt x="1277" y="4746"/>
                    <a:pt x="2487" y="4746"/>
                  </a:cubicBezTo>
                  <a:cubicBezTo>
                    <a:pt x="2490" y="4746"/>
                    <a:pt x="2493" y="4746"/>
                    <a:pt x="2496" y="4746"/>
                  </a:cubicBezTo>
                  <a:cubicBezTo>
                    <a:pt x="2838" y="4746"/>
                    <a:pt x="3174" y="4673"/>
                    <a:pt x="3486" y="4527"/>
                  </a:cubicBezTo>
                  <a:cubicBezTo>
                    <a:pt x="4587" y="4020"/>
                    <a:pt x="5128" y="2762"/>
                    <a:pt x="4739" y="1617"/>
                  </a:cubicBezTo>
                  <a:cubicBezTo>
                    <a:pt x="4410" y="634"/>
                    <a:pt x="3494" y="0"/>
                    <a:pt x="2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52"/>
            <p:cNvSpPr/>
            <p:nvPr/>
          </p:nvSpPr>
          <p:spPr>
            <a:xfrm rot="860262">
              <a:off x="8130347" y="1958355"/>
              <a:ext cx="130808" cy="67238"/>
            </a:xfrm>
            <a:custGeom>
              <a:avLst/>
              <a:gdLst/>
              <a:ahLst/>
              <a:cxnLst/>
              <a:rect l="l" t="t" r="r" b="b"/>
              <a:pathLst>
                <a:path w="4173" h="2145" extrusionOk="0">
                  <a:moveTo>
                    <a:pt x="4085" y="0"/>
                  </a:moveTo>
                  <a:lnTo>
                    <a:pt x="0" y="1955"/>
                  </a:lnTo>
                  <a:lnTo>
                    <a:pt x="44" y="2043"/>
                  </a:lnTo>
                  <a:lnTo>
                    <a:pt x="44" y="2145"/>
                  </a:lnTo>
                  <a:lnTo>
                    <a:pt x="69" y="2145"/>
                  </a:lnTo>
                  <a:lnTo>
                    <a:pt x="4173" y="185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2"/>
            <p:cNvSpPr/>
            <p:nvPr/>
          </p:nvSpPr>
          <p:spPr>
            <a:xfrm rot="860262">
              <a:off x="7965264" y="2085139"/>
              <a:ext cx="196667" cy="183313"/>
            </a:xfrm>
            <a:custGeom>
              <a:avLst/>
              <a:gdLst/>
              <a:ahLst/>
              <a:cxnLst/>
              <a:rect l="l" t="t" r="r" b="b"/>
              <a:pathLst>
                <a:path w="6274" h="5848" extrusionOk="0">
                  <a:moveTo>
                    <a:pt x="3208" y="192"/>
                  </a:moveTo>
                  <a:cubicBezTo>
                    <a:pt x="4271" y="192"/>
                    <a:pt x="5244" y="808"/>
                    <a:pt x="5693" y="1778"/>
                  </a:cubicBezTo>
                  <a:cubicBezTo>
                    <a:pt x="6152" y="2777"/>
                    <a:pt x="5966" y="3957"/>
                    <a:pt x="5221" y="4766"/>
                  </a:cubicBezTo>
                  <a:cubicBezTo>
                    <a:pt x="4693" y="5338"/>
                    <a:pt x="3963" y="5645"/>
                    <a:pt x="3217" y="5645"/>
                  </a:cubicBezTo>
                  <a:cubicBezTo>
                    <a:pt x="2902" y="5645"/>
                    <a:pt x="2583" y="5590"/>
                    <a:pt x="2277" y="5477"/>
                  </a:cubicBezTo>
                  <a:lnTo>
                    <a:pt x="2281" y="5477"/>
                  </a:lnTo>
                  <a:cubicBezTo>
                    <a:pt x="858" y="4966"/>
                    <a:pt x="127" y="3391"/>
                    <a:pt x="658" y="1978"/>
                  </a:cubicBezTo>
                  <a:cubicBezTo>
                    <a:pt x="1043" y="944"/>
                    <a:pt x="2008" y="238"/>
                    <a:pt x="3110" y="194"/>
                  </a:cubicBezTo>
                  <a:cubicBezTo>
                    <a:pt x="3143" y="193"/>
                    <a:pt x="3175" y="192"/>
                    <a:pt x="3208" y="192"/>
                  </a:cubicBezTo>
                  <a:close/>
                  <a:moveTo>
                    <a:pt x="3222" y="1"/>
                  </a:moveTo>
                  <a:cubicBezTo>
                    <a:pt x="1927" y="1"/>
                    <a:pt x="758" y="862"/>
                    <a:pt x="405" y="2153"/>
                  </a:cubicBezTo>
                  <a:cubicBezTo>
                    <a:pt x="0" y="3611"/>
                    <a:pt x="785" y="5136"/>
                    <a:pt x="2208" y="5668"/>
                  </a:cubicBezTo>
                  <a:cubicBezTo>
                    <a:pt x="2530" y="5785"/>
                    <a:pt x="2871" y="5848"/>
                    <a:pt x="3212" y="5848"/>
                  </a:cubicBezTo>
                  <a:cubicBezTo>
                    <a:pt x="3216" y="5848"/>
                    <a:pt x="3219" y="5848"/>
                    <a:pt x="3222" y="5848"/>
                  </a:cubicBezTo>
                  <a:cubicBezTo>
                    <a:pt x="4734" y="5848"/>
                    <a:pt x="5996" y="4694"/>
                    <a:pt x="6137" y="3191"/>
                  </a:cubicBezTo>
                  <a:cubicBezTo>
                    <a:pt x="6273" y="1680"/>
                    <a:pt x="5235" y="320"/>
                    <a:pt x="3744" y="48"/>
                  </a:cubicBezTo>
                  <a:cubicBezTo>
                    <a:pt x="3569" y="16"/>
                    <a:pt x="3394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2"/>
            <p:cNvSpPr/>
            <p:nvPr/>
          </p:nvSpPr>
          <p:spPr>
            <a:xfrm rot="860262">
              <a:off x="7971584" y="2102292"/>
              <a:ext cx="184128" cy="148613"/>
            </a:xfrm>
            <a:custGeom>
              <a:avLst/>
              <a:gdLst/>
              <a:ahLst/>
              <a:cxnLst/>
              <a:rect l="l" t="t" r="r" b="b"/>
              <a:pathLst>
                <a:path w="5874" h="4741" extrusionOk="0">
                  <a:moveTo>
                    <a:pt x="3022" y="207"/>
                  </a:moveTo>
                  <a:cubicBezTo>
                    <a:pt x="3880" y="207"/>
                    <a:pt x="4660" y="714"/>
                    <a:pt x="5006" y="1504"/>
                  </a:cubicBezTo>
                  <a:cubicBezTo>
                    <a:pt x="5386" y="2381"/>
                    <a:pt x="5147" y="3410"/>
                    <a:pt x="4416" y="4029"/>
                  </a:cubicBezTo>
                  <a:cubicBezTo>
                    <a:pt x="4015" y="4369"/>
                    <a:pt x="3516" y="4541"/>
                    <a:pt x="3016" y="4541"/>
                  </a:cubicBezTo>
                  <a:cubicBezTo>
                    <a:pt x="2605" y="4541"/>
                    <a:pt x="2193" y="4425"/>
                    <a:pt x="1833" y="4190"/>
                  </a:cubicBezTo>
                  <a:cubicBezTo>
                    <a:pt x="1029" y="3663"/>
                    <a:pt x="663" y="2674"/>
                    <a:pt x="936" y="1757"/>
                  </a:cubicBezTo>
                  <a:cubicBezTo>
                    <a:pt x="1214" y="836"/>
                    <a:pt x="2057" y="207"/>
                    <a:pt x="3017" y="207"/>
                  </a:cubicBezTo>
                  <a:close/>
                  <a:moveTo>
                    <a:pt x="3010" y="0"/>
                  </a:moveTo>
                  <a:cubicBezTo>
                    <a:pt x="2259" y="0"/>
                    <a:pt x="1505" y="350"/>
                    <a:pt x="1033" y="1075"/>
                  </a:cubicBezTo>
                  <a:cubicBezTo>
                    <a:pt x="1" y="2649"/>
                    <a:pt x="1130" y="4739"/>
                    <a:pt x="3015" y="4740"/>
                  </a:cubicBezTo>
                  <a:lnTo>
                    <a:pt x="3015" y="4740"/>
                  </a:lnTo>
                  <a:cubicBezTo>
                    <a:pt x="4724" y="4739"/>
                    <a:pt x="5873" y="2990"/>
                    <a:pt x="5186" y="1421"/>
                  </a:cubicBezTo>
                  <a:cubicBezTo>
                    <a:pt x="4777" y="487"/>
                    <a:pt x="3896" y="0"/>
                    <a:pt x="3010" y="0"/>
                  </a:cubicBezTo>
                  <a:close/>
                  <a:moveTo>
                    <a:pt x="3015" y="4740"/>
                  </a:moveTo>
                  <a:cubicBezTo>
                    <a:pt x="3014" y="4740"/>
                    <a:pt x="3013" y="4740"/>
                    <a:pt x="3012" y="4740"/>
                  </a:cubicBezTo>
                  <a:lnTo>
                    <a:pt x="3017" y="4740"/>
                  </a:lnTo>
                  <a:cubicBezTo>
                    <a:pt x="3016" y="4740"/>
                    <a:pt x="3016" y="4740"/>
                    <a:pt x="3015" y="47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52"/>
            <p:cNvSpPr/>
            <p:nvPr/>
          </p:nvSpPr>
          <p:spPr>
            <a:xfrm rot="860262">
              <a:off x="8000957" y="2146374"/>
              <a:ext cx="130965" cy="66956"/>
            </a:xfrm>
            <a:custGeom>
              <a:avLst/>
              <a:gdLst/>
              <a:ahLst/>
              <a:cxnLst/>
              <a:rect l="l" t="t" r="r" b="b"/>
              <a:pathLst>
                <a:path w="4178" h="2136" extrusionOk="0">
                  <a:moveTo>
                    <a:pt x="4090" y="1"/>
                  </a:moveTo>
                  <a:lnTo>
                    <a:pt x="0" y="1951"/>
                  </a:lnTo>
                  <a:lnTo>
                    <a:pt x="88" y="2136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2"/>
            <p:cNvSpPr/>
            <p:nvPr/>
          </p:nvSpPr>
          <p:spPr>
            <a:xfrm rot="860262">
              <a:off x="7836514" y="2274061"/>
              <a:ext cx="195131" cy="182091"/>
            </a:xfrm>
            <a:custGeom>
              <a:avLst/>
              <a:gdLst/>
              <a:ahLst/>
              <a:cxnLst/>
              <a:rect l="l" t="t" r="r" b="b"/>
              <a:pathLst>
                <a:path w="6225" h="5809" extrusionOk="0">
                  <a:moveTo>
                    <a:pt x="3203" y="150"/>
                  </a:moveTo>
                  <a:cubicBezTo>
                    <a:pt x="4899" y="150"/>
                    <a:pt x="6181" y="1685"/>
                    <a:pt x="5879" y="3357"/>
                  </a:cubicBezTo>
                  <a:cubicBezTo>
                    <a:pt x="5640" y="4697"/>
                    <a:pt x="4472" y="5602"/>
                    <a:pt x="3198" y="5602"/>
                  </a:cubicBezTo>
                  <a:cubicBezTo>
                    <a:pt x="2887" y="5602"/>
                    <a:pt x="2569" y="5548"/>
                    <a:pt x="2257" y="5434"/>
                  </a:cubicBezTo>
                  <a:cubicBezTo>
                    <a:pt x="1014" y="4975"/>
                    <a:pt x="283" y="3698"/>
                    <a:pt x="517" y="2397"/>
                  </a:cubicBezTo>
                  <a:cubicBezTo>
                    <a:pt x="746" y="1095"/>
                    <a:pt x="1882" y="150"/>
                    <a:pt x="3203" y="150"/>
                  </a:cubicBezTo>
                  <a:close/>
                  <a:moveTo>
                    <a:pt x="3196" y="1"/>
                  </a:moveTo>
                  <a:cubicBezTo>
                    <a:pt x="1913" y="1"/>
                    <a:pt x="753" y="857"/>
                    <a:pt x="400" y="2134"/>
                  </a:cubicBezTo>
                  <a:cubicBezTo>
                    <a:pt x="0" y="3586"/>
                    <a:pt x="775" y="5097"/>
                    <a:pt x="2184" y="5624"/>
                  </a:cubicBezTo>
                  <a:cubicBezTo>
                    <a:pt x="2511" y="5746"/>
                    <a:pt x="2852" y="5804"/>
                    <a:pt x="3198" y="5809"/>
                  </a:cubicBezTo>
                  <a:cubicBezTo>
                    <a:pt x="4699" y="5809"/>
                    <a:pt x="5957" y="4659"/>
                    <a:pt x="6093" y="3162"/>
                  </a:cubicBezTo>
                  <a:cubicBezTo>
                    <a:pt x="6225" y="1666"/>
                    <a:pt x="5196" y="316"/>
                    <a:pt x="3715" y="47"/>
                  </a:cubicBezTo>
                  <a:cubicBezTo>
                    <a:pt x="3541" y="16"/>
                    <a:pt x="3367" y="1"/>
                    <a:pt x="3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2"/>
            <p:cNvSpPr/>
            <p:nvPr/>
          </p:nvSpPr>
          <p:spPr>
            <a:xfrm rot="860262">
              <a:off x="7855199" y="2290253"/>
              <a:ext cx="159083" cy="148331"/>
            </a:xfrm>
            <a:custGeom>
              <a:avLst/>
              <a:gdLst/>
              <a:ahLst/>
              <a:cxnLst/>
              <a:rect l="l" t="t" r="r" b="b"/>
              <a:pathLst>
                <a:path w="5075" h="4732" extrusionOk="0">
                  <a:moveTo>
                    <a:pt x="2608" y="198"/>
                  </a:moveTo>
                  <a:cubicBezTo>
                    <a:pt x="2861" y="198"/>
                    <a:pt x="3115" y="242"/>
                    <a:pt x="3354" y="335"/>
                  </a:cubicBezTo>
                  <a:cubicBezTo>
                    <a:pt x="3909" y="535"/>
                    <a:pt x="4353" y="954"/>
                    <a:pt x="4587" y="1495"/>
                  </a:cubicBezTo>
                  <a:cubicBezTo>
                    <a:pt x="4972" y="2372"/>
                    <a:pt x="4733" y="3401"/>
                    <a:pt x="4002" y="4020"/>
                  </a:cubicBezTo>
                  <a:cubicBezTo>
                    <a:pt x="3602" y="4359"/>
                    <a:pt x="3104" y="4531"/>
                    <a:pt x="2605" y="4531"/>
                  </a:cubicBezTo>
                  <a:cubicBezTo>
                    <a:pt x="2193" y="4531"/>
                    <a:pt x="1780" y="4414"/>
                    <a:pt x="1419" y="4176"/>
                  </a:cubicBezTo>
                  <a:cubicBezTo>
                    <a:pt x="614" y="3654"/>
                    <a:pt x="254" y="2665"/>
                    <a:pt x="527" y="1744"/>
                  </a:cubicBezTo>
                  <a:cubicBezTo>
                    <a:pt x="800" y="827"/>
                    <a:pt x="1648" y="198"/>
                    <a:pt x="2603" y="198"/>
                  </a:cubicBezTo>
                  <a:close/>
                  <a:moveTo>
                    <a:pt x="2605" y="1"/>
                  </a:moveTo>
                  <a:cubicBezTo>
                    <a:pt x="1554" y="1"/>
                    <a:pt x="606" y="701"/>
                    <a:pt x="322" y="1748"/>
                  </a:cubicBezTo>
                  <a:cubicBezTo>
                    <a:pt x="0" y="2933"/>
                    <a:pt x="639" y="4166"/>
                    <a:pt x="1789" y="4590"/>
                  </a:cubicBezTo>
                  <a:cubicBezTo>
                    <a:pt x="2052" y="4683"/>
                    <a:pt x="2325" y="4731"/>
                    <a:pt x="2603" y="4731"/>
                  </a:cubicBezTo>
                  <a:cubicBezTo>
                    <a:pt x="2606" y="4731"/>
                    <a:pt x="2609" y="4731"/>
                    <a:pt x="2613" y="4731"/>
                  </a:cubicBezTo>
                  <a:cubicBezTo>
                    <a:pt x="3837" y="4731"/>
                    <a:pt x="4855" y="3792"/>
                    <a:pt x="4967" y="2577"/>
                  </a:cubicBezTo>
                  <a:cubicBezTo>
                    <a:pt x="5074" y="1354"/>
                    <a:pt x="4231" y="252"/>
                    <a:pt x="3022" y="38"/>
                  </a:cubicBezTo>
                  <a:cubicBezTo>
                    <a:pt x="2882" y="13"/>
                    <a:pt x="2743" y="1"/>
                    <a:pt x="2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2"/>
            <p:cNvSpPr/>
            <p:nvPr/>
          </p:nvSpPr>
          <p:spPr>
            <a:xfrm rot="860262">
              <a:off x="7871827" y="2333705"/>
              <a:ext cx="130965" cy="67269"/>
            </a:xfrm>
            <a:custGeom>
              <a:avLst/>
              <a:gdLst/>
              <a:ahLst/>
              <a:cxnLst/>
              <a:rect l="l" t="t" r="r" b="b"/>
              <a:pathLst>
                <a:path w="4178" h="2146" extrusionOk="0">
                  <a:moveTo>
                    <a:pt x="4090" y="0"/>
                  </a:moveTo>
                  <a:lnTo>
                    <a:pt x="0" y="1950"/>
                  </a:lnTo>
                  <a:lnTo>
                    <a:pt x="44" y="2038"/>
                  </a:lnTo>
                  <a:lnTo>
                    <a:pt x="44" y="2145"/>
                  </a:lnTo>
                  <a:lnTo>
                    <a:pt x="68" y="2145"/>
                  </a:lnTo>
                  <a:lnTo>
                    <a:pt x="4177" y="186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2"/>
            <p:cNvSpPr/>
            <p:nvPr/>
          </p:nvSpPr>
          <p:spPr>
            <a:xfrm rot="860262">
              <a:off x="7710664" y="2460764"/>
              <a:ext cx="199112" cy="184317"/>
            </a:xfrm>
            <a:custGeom>
              <a:avLst/>
              <a:gdLst/>
              <a:ahLst/>
              <a:cxnLst/>
              <a:rect l="l" t="t" r="r" b="b"/>
              <a:pathLst>
                <a:path w="6352" h="5880" extrusionOk="0">
                  <a:moveTo>
                    <a:pt x="3086" y="226"/>
                  </a:moveTo>
                  <a:cubicBezTo>
                    <a:pt x="3089" y="226"/>
                    <a:pt x="3092" y="226"/>
                    <a:pt x="3096" y="226"/>
                  </a:cubicBezTo>
                  <a:cubicBezTo>
                    <a:pt x="4792" y="226"/>
                    <a:pt x="6079" y="1761"/>
                    <a:pt x="5777" y="3428"/>
                  </a:cubicBezTo>
                  <a:cubicBezTo>
                    <a:pt x="5538" y="4770"/>
                    <a:pt x="4373" y="5676"/>
                    <a:pt x="3098" y="5676"/>
                  </a:cubicBezTo>
                  <a:cubicBezTo>
                    <a:pt x="2785" y="5676"/>
                    <a:pt x="2465" y="5621"/>
                    <a:pt x="2150" y="5505"/>
                  </a:cubicBezTo>
                  <a:cubicBezTo>
                    <a:pt x="912" y="5046"/>
                    <a:pt x="181" y="3769"/>
                    <a:pt x="410" y="2468"/>
                  </a:cubicBezTo>
                  <a:cubicBezTo>
                    <a:pt x="643" y="1175"/>
                    <a:pt x="1769" y="226"/>
                    <a:pt x="3086" y="226"/>
                  </a:cubicBezTo>
                  <a:close/>
                  <a:moveTo>
                    <a:pt x="3086" y="1"/>
                  </a:moveTo>
                  <a:cubicBezTo>
                    <a:pt x="2876" y="1"/>
                    <a:pt x="2664" y="23"/>
                    <a:pt x="2452" y="70"/>
                  </a:cubicBezTo>
                  <a:cubicBezTo>
                    <a:pt x="985" y="396"/>
                    <a:pt x="1" y="1771"/>
                    <a:pt x="166" y="3263"/>
                  </a:cubicBezTo>
                  <a:cubicBezTo>
                    <a:pt x="327" y="4754"/>
                    <a:pt x="1590" y="5880"/>
                    <a:pt x="3091" y="5880"/>
                  </a:cubicBezTo>
                  <a:cubicBezTo>
                    <a:pt x="3515" y="5880"/>
                    <a:pt x="3934" y="5787"/>
                    <a:pt x="4319" y="5607"/>
                  </a:cubicBezTo>
                  <a:cubicBezTo>
                    <a:pt x="5684" y="4978"/>
                    <a:pt x="6352" y="3423"/>
                    <a:pt x="5869" y="2000"/>
                  </a:cubicBezTo>
                  <a:cubicBezTo>
                    <a:pt x="5461" y="783"/>
                    <a:pt x="4322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2"/>
            <p:cNvSpPr/>
            <p:nvPr/>
          </p:nvSpPr>
          <p:spPr>
            <a:xfrm rot="860262">
              <a:off x="7717116" y="2478107"/>
              <a:ext cx="178079" cy="148394"/>
            </a:xfrm>
            <a:custGeom>
              <a:avLst/>
              <a:gdLst/>
              <a:ahLst/>
              <a:cxnLst/>
              <a:rect l="l" t="t" r="r" b="b"/>
              <a:pathLst>
                <a:path w="5681" h="4734" extrusionOk="0">
                  <a:moveTo>
                    <a:pt x="2894" y="1"/>
                  </a:moveTo>
                  <a:cubicBezTo>
                    <a:pt x="2843" y="1"/>
                    <a:pt x="2792" y="2"/>
                    <a:pt x="2740" y="5"/>
                  </a:cubicBezTo>
                  <a:cubicBezTo>
                    <a:pt x="1034" y="108"/>
                    <a:pt x="0" y="1936"/>
                    <a:pt x="785" y="3452"/>
                  </a:cubicBezTo>
                  <a:lnTo>
                    <a:pt x="965" y="3359"/>
                  </a:lnTo>
                  <a:cubicBezTo>
                    <a:pt x="556" y="2564"/>
                    <a:pt x="673" y="1604"/>
                    <a:pt x="1268" y="932"/>
                  </a:cubicBezTo>
                  <a:cubicBezTo>
                    <a:pt x="1686" y="458"/>
                    <a:pt x="2282" y="200"/>
                    <a:pt x="2892" y="200"/>
                  </a:cubicBezTo>
                  <a:cubicBezTo>
                    <a:pt x="3141" y="200"/>
                    <a:pt x="3393" y="243"/>
                    <a:pt x="3637" y="332"/>
                  </a:cubicBezTo>
                  <a:cubicBezTo>
                    <a:pt x="5065" y="858"/>
                    <a:pt x="5518" y="2652"/>
                    <a:pt x="4509" y="3793"/>
                  </a:cubicBezTo>
                  <a:cubicBezTo>
                    <a:pt x="4073" y="4288"/>
                    <a:pt x="3479" y="4526"/>
                    <a:pt x="2891" y="4526"/>
                  </a:cubicBezTo>
                  <a:cubicBezTo>
                    <a:pt x="2124" y="4526"/>
                    <a:pt x="1365" y="4123"/>
                    <a:pt x="970" y="3359"/>
                  </a:cubicBezTo>
                  <a:lnTo>
                    <a:pt x="785" y="3452"/>
                  </a:lnTo>
                  <a:cubicBezTo>
                    <a:pt x="1195" y="4236"/>
                    <a:pt x="2004" y="4733"/>
                    <a:pt x="2891" y="4733"/>
                  </a:cubicBezTo>
                  <a:cubicBezTo>
                    <a:pt x="3880" y="4733"/>
                    <a:pt x="4767" y="4114"/>
                    <a:pt x="5109" y="3183"/>
                  </a:cubicBezTo>
                  <a:cubicBezTo>
                    <a:pt x="5680" y="1629"/>
                    <a:pt x="4520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2"/>
            <p:cNvSpPr/>
            <p:nvPr/>
          </p:nvSpPr>
          <p:spPr>
            <a:xfrm rot="860262">
              <a:off x="7742638" y="2521291"/>
              <a:ext cx="130840" cy="67269"/>
            </a:xfrm>
            <a:custGeom>
              <a:avLst/>
              <a:gdLst/>
              <a:ahLst/>
              <a:cxnLst/>
              <a:rect l="l" t="t" r="r" b="b"/>
              <a:pathLst>
                <a:path w="4174" h="2146" extrusionOk="0">
                  <a:moveTo>
                    <a:pt x="4085" y="0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3" y="186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2"/>
            <p:cNvSpPr/>
            <p:nvPr/>
          </p:nvSpPr>
          <p:spPr>
            <a:xfrm rot="860262">
              <a:off x="8519450" y="1911526"/>
              <a:ext cx="198360" cy="183721"/>
            </a:xfrm>
            <a:custGeom>
              <a:avLst/>
              <a:gdLst/>
              <a:ahLst/>
              <a:cxnLst/>
              <a:rect l="l" t="t" r="r" b="b"/>
              <a:pathLst>
                <a:path w="6328" h="5861" extrusionOk="0">
                  <a:moveTo>
                    <a:pt x="3063" y="204"/>
                  </a:moveTo>
                  <a:cubicBezTo>
                    <a:pt x="4126" y="204"/>
                    <a:pt x="5098" y="816"/>
                    <a:pt x="5548" y="1790"/>
                  </a:cubicBezTo>
                  <a:cubicBezTo>
                    <a:pt x="6006" y="2789"/>
                    <a:pt x="5821" y="3969"/>
                    <a:pt x="5075" y="4778"/>
                  </a:cubicBezTo>
                  <a:cubicBezTo>
                    <a:pt x="4549" y="5348"/>
                    <a:pt x="3818" y="5654"/>
                    <a:pt x="3071" y="5654"/>
                  </a:cubicBezTo>
                  <a:cubicBezTo>
                    <a:pt x="2757" y="5654"/>
                    <a:pt x="2441" y="5601"/>
                    <a:pt x="2136" y="5490"/>
                  </a:cubicBezTo>
                  <a:cubicBezTo>
                    <a:pt x="722" y="4963"/>
                    <a:pt x="1" y="3399"/>
                    <a:pt x="517" y="1985"/>
                  </a:cubicBezTo>
                  <a:cubicBezTo>
                    <a:pt x="898" y="952"/>
                    <a:pt x="1863" y="250"/>
                    <a:pt x="2964" y="206"/>
                  </a:cubicBezTo>
                  <a:cubicBezTo>
                    <a:pt x="2997" y="205"/>
                    <a:pt x="3030" y="204"/>
                    <a:pt x="3063" y="204"/>
                  </a:cubicBezTo>
                  <a:close/>
                  <a:moveTo>
                    <a:pt x="3067" y="0"/>
                  </a:moveTo>
                  <a:cubicBezTo>
                    <a:pt x="2661" y="0"/>
                    <a:pt x="2247" y="86"/>
                    <a:pt x="1848" y="269"/>
                  </a:cubicBezTo>
                  <a:cubicBezTo>
                    <a:pt x="771" y="762"/>
                    <a:pt x="98" y="1858"/>
                    <a:pt x="147" y="3043"/>
                  </a:cubicBezTo>
                  <a:cubicBezTo>
                    <a:pt x="196" y="4227"/>
                    <a:pt x="951" y="5265"/>
                    <a:pt x="2063" y="5675"/>
                  </a:cubicBezTo>
                  <a:cubicBezTo>
                    <a:pt x="2384" y="5797"/>
                    <a:pt x="2730" y="5860"/>
                    <a:pt x="3072" y="5860"/>
                  </a:cubicBezTo>
                  <a:cubicBezTo>
                    <a:pt x="4938" y="5855"/>
                    <a:pt x="6328" y="4125"/>
                    <a:pt x="5928" y="2302"/>
                  </a:cubicBezTo>
                  <a:cubicBezTo>
                    <a:pt x="5622" y="907"/>
                    <a:pt x="4389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2"/>
            <p:cNvSpPr/>
            <p:nvPr/>
          </p:nvSpPr>
          <p:spPr>
            <a:xfrm rot="860262">
              <a:off x="8521475" y="1927711"/>
              <a:ext cx="184097" cy="148644"/>
            </a:xfrm>
            <a:custGeom>
              <a:avLst/>
              <a:gdLst/>
              <a:ahLst/>
              <a:cxnLst/>
              <a:rect l="l" t="t" r="r" b="b"/>
              <a:pathLst>
                <a:path w="5873" h="4742" extrusionOk="0">
                  <a:moveTo>
                    <a:pt x="3017" y="204"/>
                  </a:moveTo>
                  <a:lnTo>
                    <a:pt x="3017" y="208"/>
                  </a:lnTo>
                  <a:cubicBezTo>
                    <a:pt x="3875" y="208"/>
                    <a:pt x="4655" y="715"/>
                    <a:pt x="4996" y="1500"/>
                  </a:cubicBezTo>
                  <a:cubicBezTo>
                    <a:pt x="5381" y="2382"/>
                    <a:pt x="5147" y="3406"/>
                    <a:pt x="4411" y="4030"/>
                  </a:cubicBezTo>
                  <a:cubicBezTo>
                    <a:pt x="4011" y="4369"/>
                    <a:pt x="3514" y="4541"/>
                    <a:pt x="3014" y="4541"/>
                  </a:cubicBezTo>
                  <a:cubicBezTo>
                    <a:pt x="2601" y="4541"/>
                    <a:pt x="2187" y="4424"/>
                    <a:pt x="1823" y="4186"/>
                  </a:cubicBezTo>
                  <a:cubicBezTo>
                    <a:pt x="1024" y="3659"/>
                    <a:pt x="658" y="2670"/>
                    <a:pt x="936" y="1749"/>
                  </a:cubicBezTo>
                  <a:cubicBezTo>
                    <a:pt x="1214" y="832"/>
                    <a:pt x="2057" y="204"/>
                    <a:pt x="3017" y="204"/>
                  </a:cubicBezTo>
                  <a:close/>
                  <a:moveTo>
                    <a:pt x="3008" y="1"/>
                  </a:moveTo>
                  <a:cubicBezTo>
                    <a:pt x="2257" y="1"/>
                    <a:pt x="1502" y="350"/>
                    <a:pt x="1029" y="1071"/>
                  </a:cubicBezTo>
                  <a:cubicBezTo>
                    <a:pt x="0" y="2650"/>
                    <a:pt x="1131" y="4737"/>
                    <a:pt x="3013" y="4742"/>
                  </a:cubicBezTo>
                  <a:cubicBezTo>
                    <a:pt x="3015" y="4742"/>
                    <a:pt x="3017" y="4742"/>
                    <a:pt x="3020" y="4742"/>
                  </a:cubicBezTo>
                  <a:cubicBezTo>
                    <a:pt x="4727" y="4742"/>
                    <a:pt x="5873" y="2985"/>
                    <a:pt x="5186" y="1422"/>
                  </a:cubicBezTo>
                  <a:cubicBezTo>
                    <a:pt x="4777" y="488"/>
                    <a:pt x="3895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52"/>
            <p:cNvSpPr/>
            <p:nvPr/>
          </p:nvSpPr>
          <p:spPr>
            <a:xfrm rot="860262">
              <a:off x="8550856" y="1971860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8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52"/>
            <p:cNvSpPr/>
            <p:nvPr/>
          </p:nvSpPr>
          <p:spPr>
            <a:xfrm rot="860262">
              <a:off x="8385867" y="2097904"/>
              <a:ext cx="196824" cy="183627"/>
            </a:xfrm>
            <a:custGeom>
              <a:avLst/>
              <a:gdLst/>
              <a:ahLst/>
              <a:cxnLst/>
              <a:rect l="l" t="t" r="r" b="b"/>
              <a:pathLst>
                <a:path w="6279" h="5858" extrusionOk="0">
                  <a:moveTo>
                    <a:pt x="3219" y="206"/>
                  </a:moveTo>
                  <a:cubicBezTo>
                    <a:pt x="4278" y="206"/>
                    <a:pt x="5246" y="821"/>
                    <a:pt x="5693" y="1787"/>
                  </a:cubicBezTo>
                  <a:cubicBezTo>
                    <a:pt x="6152" y="2786"/>
                    <a:pt x="5966" y="3966"/>
                    <a:pt x="5221" y="4775"/>
                  </a:cubicBezTo>
                  <a:cubicBezTo>
                    <a:pt x="4692" y="5345"/>
                    <a:pt x="3960" y="5654"/>
                    <a:pt x="3213" y="5654"/>
                  </a:cubicBezTo>
                  <a:cubicBezTo>
                    <a:pt x="2899" y="5654"/>
                    <a:pt x="2582" y="5599"/>
                    <a:pt x="2277" y="5487"/>
                  </a:cubicBezTo>
                  <a:cubicBezTo>
                    <a:pt x="868" y="4960"/>
                    <a:pt x="146" y="3396"/>
                    <a:pt x="663" y="1987"/>
                  </a:cubicBezTo>
                  <a:cubicBezTo>
                    <a:pt x="1043" y="954"/>
                    <a:pt x="2008" y="252"/>
                    <a:pt x="3110" y="208"/>
                  </a:cubicBezTo>
                  <a:cubicBezTo>
                    <a:pt x="3146" y="206"/>
                    <a:pt x="3183" y="206"/>
                    <a:pt x="3219" y="206"/>
                  </a:cubicBezTo>
                  <a:close/>
                  <a:moveTo>
                    <a:pt x="3222" y="0"/>
                  </a:moveTo>
                  <a:cubicBezTo>
                    <a:pt x="1926" y="0"/>
                    <a:pt x="753" y="862"/>
                    <a:pt x="400" y="2153"/>
                  </a:cubicBezTo>
                  <a:cubicBezTo>
                    <a:pt x="0" y="3620"/>
                    <a:pt x="785" y="5146"/>
                    <a:pt x="2208" y="5672"/>
                  </a:cubicBezTo>
                  <a:cubicBezTo>
                    <a:pt x="2530" y="5794"/>
                    <a:pt x="2871" y="5857"/>
                    <a:pt x="3217" y="5857"/>
                  </a:cubicBezTo>
                  <a:cubicBezTo>
                    <a:pt x="3220" y="5857"/>
                    <a:pt x="3224" y="5857"/>
                    <a:pt x="3227" y="5857"/>
                  </a:cubicBezTo>
                  <a:cubicBezTo>
                    <a:pt x="4739" y="5857"/>
                    <a:pt x="6006" y="4704"/>
                    <a:pt x="6142" y="3196"/>
                  </a:cubicBezTo>
                  <a:cubicBezTo>
                    <a:pt x="6278" y="1685"/>
                    <a:pt x="5240" y="320"/>
                    <a:pt x="3744" y="47"/>
                  </a:cubicBezTo>
                  <a:cubicBezTo>
                    <a:pt x="3569" y="16"/>
                    <a:pt x="3394" y="0"/>
                    <a:pt x="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2"/>
            <p:cNvSpPr/>
            <p:nvPr/>
          </p:nvSpPr>
          <p:spPr>
            <a:xfrm rot="860262">
              <a:off x="8408503" y="2116457"/>
              <a:ext cx="160619" cy="148644"/>
            </a:xfrm>
            <a:custGeom>
              <a:avLst/>
              <a:gdLst/>
              <a:ahLst/>
              <a:cxnLst/>
              <a:rect l="l" t="t" r="r" b="b"/>
              <a:pathLst>
                <a:path w="5124" h="4742" extrusionOk="0">
                  <a:moveTo>
                    <a:pt x="2480" y="209"/>
                  </a:moveTo>
                  <a:cubicBezTo>
                    <a:pt x="2484" y="209"/>
                    <a:pt x="2488" y="209"/>
                    <a:pt x="2491" y="209"/>
                  </a:cubicBezTo>
                  <a:cubicBezTo>
                    <a:pt x="3349" y="209"/>
                    <a:pt x="4129" y="716"/>
                    <a:pt x="4475" y="1505"/>
                  </a:cubicBezTo>
                  <a:cubicBezTo>
                    <a:pt x="4860" y="2383"/>
                    <a:pt x="4621" y="3411"/>
                    <a:pt x="3890" y="4030"/>
                  </a:cubicBezTo>
                  <a:cubicBezTo>
                    <a:pt x="3486" y="4372"/>
                    <a:pt x="2987" y="4546"/>
                    <a:pt x="2486" y="4546"/>
                  </a:cubicBezTo>
                  <a:cubicBezTo>
                    <a:pt x="2074" y="4546"/>
                    <a:pt x="1660" y="4428"/>
                    <a:pt x="1297" y="4191"/>
                  </a:cubicBezTo>
                  <a:cubicBezTo>
                    <a:pt x="498" y="3664"/>
                    <a:pt x="132" y="2675"/>
                    <a:pt x="410" y="1754"/>
                  </a:cubicBezTo>
                  <a:cubicBezTo>
                    <a:pt x="682" y="836"/>
                    <a:pt x="1525" y="209"/>
                    <a:pt x="2480" y="209"/>
                  </a:cubicBezTo>
                  <a:close/>
                  <a:moveTo>
                    <a:pt x="2494" y="1"/>
                  </a:moveTo>
                  <a:cubicBezTo>
                    <a:pt x="2324" y="1"/>
                    <a:pt x="2152" y="19"/>
                    <a:pt x="1979" y="57"/>
                  </a:cubicBezTo>
                  <a:cubicBezTo>
                    <a:pt x="795" y="316"/>
                    <a:pt x="1" y="1427"/>
                    <a:pt x="132" y="2631"/>
                  </a:cubicBezTo>
                  <a:cubicBezTo>
                    <a:pt x="263" y="3832"/>
                    <a:pt x="1277" y="4742"/>
                    <a:pt x="2486" y="4742"/>
                  </a:cubicBezTo>
                  <a:cubicBezTo>
                    <a:pt x="2490" y="4742"/>
                    <a:pt x="2493" y="4742"/>
                    <a:pt x="2496" y="4742"/>
                  </a:cubicBezTo>
                  <a:cubicBezTo>
                    <a:pt x="2837" y="4742"/>
                    <a:pt x="3174" y="4669"/>
                    <a:pt x="3486" y="4522"/>
                  </a:cubicBezTo>
                  <a:cubicBezTo>
                    <a:pt x="4587" y="4015"/>
                    <a:pt x="5123" y="2763"/>
                    <a:pt x="4738" y="1612"/>
                  </a:cubicBezTo>
                  <a:cubicBezTo>
                    <a:pt x="4409" y="634"/>
                    <a:pt x="3490" y="1"/>
                    <a:pt x="2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2"/>
            <p:cNvSpPr/>
            <p:nvPr/>
          </p:nvSpPr>
          <p:spPr>
            <a:xfrm rot="860262">
              <a:off x="8421717" y="2159139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0" y="1950"/>
                  </a:lnTo>
                  <a:lnTo>
                    <a:pt x="39" y="2038"/>
                  </a:lnTo>
                  <a:lnTo>
                    <a:pt x="44" y="2145"/>
                  </a:lnTo>
                  <a:lnTo>
                    <a:pt x="64" y="2145"/>
                  </a:lnTo>
                  <a:lnTo>
                    <a:pt x="4173" y="181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2"/>
            <p:cNvSpPr/>
            <p:nvPr/>
          </p:nvSpPr>
          <p:spPr>
            <a:xfrm rot="860262">
              <a:off x="8240954" y="2285390"/>
              <a:ext cx="227857" cy="183690"/>
            </a:xfrm>
            <a:custGeom>
              <a:avLst/>
              <a:gdLst/>
              <a:ahLst/>
              <a:cxnLst/>
              <a:rect l="l" t="t" r="r" b="b"/>
              <a:pathLst>
                <a:path w="7269" h="5860" extrusionOk="0">
                  <a:moveTo>
                    <a:pt x="3725" y="205"/>
                  </a:moveTo>
                  <a:cubicBezTo>
                    <a:pt x="5421" y="210"/>
                    <a:pt x="6703" y="1741"/>
                    <a:pt x="6401" y="3412"/>
                  </a:cubicBezTo>
                  <a:cubicBezTo>
                    <a:pt x="6162" y="4752"/>
                    <a:pt x="4994" y="5658"/>
                    <a:pt x="3720" y="5658"/>
                  </a:cubicBezTo>
                  <a:cubicBezTo>
                    <a:pt x="3409" y="5658"/>
                    <a:pt x="3091" y="5604"/>
                    <a:pt x="2779" y="5489"/>
                  </a:cubicBezTo>
                  <a:cubicBezTo>
                    <a:pt x="1536" y="5036"/>
                    <a:pt x="800" y="3754"/>
                    <a:pt x="1034" y="2452"/>
                  </a:cubicBezTo>
                  <a:cubicBezTo>
                    <a:pt x="1268" y="1151"/>
                    <a:pt x="2404" y="205"/>
                    <a:pt x="3725" y="205"/>
                  </a:cubicBezTo>
                  <a:close/>
                  <a:moveTo>
                    <a:pt x="3715" y="1"/>
                  </a:moveTo>
                  <a:cubicBezTo>
                    <a:pt x="2777" y="1"/>
                    <a:pt x="1835" y="442"/>
                    <a:pt x="1254" y="1351"/>
                  </a:cubicBezTo>
                  <a:cubicBezTo>
                    <a:pt x="1" y="3300"/>
                    <a:pt x="1405" y="5859"/>
                    <a:pt x="3720" y="5859"/>
                  </a:cubicBezTo>
                  <a:cubicBezTo>
                    <a:pt x="5855" y="5854"/>
                    <a:pt x="7268" y="3646"/>
                    <a:pt x="6381" y="1706"/>
                  </a:cubicBezTo>
                  <a:cubicBezTo>
                    <a:pt x="5863" y="582"/>
                    <a:pt x="4792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2"/>
            <p:cNvSpPr/>
            <p:nvPr/>
          </p:nvSpPr>
          <p:spPr>
            <a:xfrm rot="860262">
              <a:off x="8263142" y="2303018"/>
              <a:ext cx="183815" cy="148519"/>
            </a:xfrm>
            <a:custGeom>
              <a:avLst/>
              <a:gdLst/>
              <a:ahLst/>
              <a:cxnLst/>
              <a:rect l="l" t="t" r="r" b="b"/>
              <a:pathLst>
                <a:path w="5864" h="4738" extrusionOk="0">
                  <a:moveTo>
                    <a:pt x="3012" y="205"/>
                  </a:moveTo>
                  <a:cubicBezTo>
                    <a:pt x="3265" y="205"/>
                    <a:pt x="3524" y="249"/>
                    <a:pt x="3763" y="336"/>
                  </a:cubicBezTo>
                  <a:cubicBezTo>
                    <a:pt x="4816" y="726"/>
                    <a:pt x="5396" y="1857"/>
                    <a:pt x="5103" y="2939"/>
                  </a:cubicBezTo>
                  <a:cubicBezTo>
                    <a:pt x="4845" y="3894"/>
                    <a:pt x="3980" y="4534"/>
                    <a:pt x="3020" y="4534"/>
                  </a:cubicBezTo>
                  <a:cubicBezTo>
                    <a:pt x="2892" y="4534"/>
                    <a:pt x="2762" y="4522"/>
                    <a:pt x="2632" y="4499"/>
                  </a:cubicBezTo>
                  <a:cubicBezTo>
                    <a:pt x="1525" y="4304"/>
                    <a:pt x="755" y="3295"/>
                    <a:pt x="853" y="2179"/>
                  </a:cubicBezTo>
                  <a:cubicBezTo>
                    <a:pt x="955" y="1058"/>
                    <a:pt x="1891" y="205"/>
                    <a:pt x="3012" y="205"/>
                  </a:cubicBezTo>
                  <a:close/>
                  <a:moveTo>
                    <a:pt x="3005" y="0"/>
                  </a:moveTo>
                  <a:cubicBezTo>
                    <a:pt x="2254" y="0"/>
                    <a:pt x="1500" y="350"/>
                    <a:pt x="1028" y="1072"/>
                  </a:cubicBezTo>
                  <a:cubicBezTo>
                    <a:pt x="1" y="2650"/>
                    <a:pt x="1128" y="4738"/>
                    <a:pt x="3005" y="4738"/>
                  </a:cubicBezTo>
                  <a:cubicBezTo>
                    <a:pt x="3008" y="4738"/>
                    <a:pt x="3010" y="4738"/>
                    <a:pt x="3012" y="4738"/>
                  </a:cubicBezTo>
                  <a:cubicBezTo>
                    <a:pt x="4718" y="4738"/>
                    <a:pt x="5863" y="2983"/>
                    <a:pt x="5181" y="1423"/>
                  </a:cubicBezTo>
                  <a:cubicBezTo>
                    <a:pt x="4772" y="487"/>
                    <a:pt x="3891" y="0"/>
                    <a:pt x="30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2"/>
            <p:cNvSpPr/>
            <p:nvPr/>
          </p:nvSpPr>
          <p:spPr>
            <a:xfrm rot="860262">
              <a:off x="8292343" y="2347192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7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2"/>
            <p:cNvSpPr/>
            <p:nvPr/>
          </p:nvSpPr>
          <p:spPr>
            <a:xfrm rot="860262">
              <a:off x="8127784" y="2474551"/>
              <a:ext cx="195288" cy="182248"/>
            </a:xfrm>
            <a:custGeom>
              <a:avLst/>
              <a:gdLst/>
              <a:ahLst/>
              <a:cxnLst/>
              <a:rect l="l" t="t" r="r" b="b"/>
              <a:pathLst>
                <a:path w="6230" h="5814" extrusionOk="0">
                  <a:moveTo>
                    <a:pt x="3203" y="154"/>
                  </a:moveTo>
                  <a:cubicBezTo>
                    <a:pt x="4899" y="159"/>
                    <a:pt x="6186" y="1690"/>
                    <a:pt x="5884" y="3362"/>
                  </a:cubicBezTo>
                  <a:cubicBezTo>
                    <a:pt x="5645" y="4704"/>
                    <a:pt x="4480" y="5609"/>
                    <a:pt x="3205" y="5609"/>
                  </a:cubicBezTo>
                  <a:cubicBezTo>
                    <a:pt x="2892" y="5609"/>
                    <a:pt x="2572" y="5554"/>
                    <a:pt x="2257" y="5438"/>
                  </a:cubicBezTo>
                  <a:cubicBezTo>
                    <a:pt x="1019" y="4980"/>
                    <a:pt x="283" y="3703"/>
                    <a:pt x="517" y="2401"/>
                  </a:cubicBezTo>
                  <a:cubicBezTo>
                    <a:pt x="751" y="1100"/>
                    <a:pt x="1882" y="154"/>
                    <a:pt x="3203" y="154"/>
                  </a:cubicBezTo>
                  <a:close/>
                  <a:moveTo>
                    <a:pt x="3199" y="0"/>
                  </a:moveTo>
                  <a:cubicBezTo>
                    <a:pt x="1912" y="0"/>
                    <a:pt x="748" y="857"/>
                    <a:pt x="400" y="2138"/>
                  </a:cubicBezTo>
                  <a:cubicBezTo>
                    <a:pt x="0" y="3586"/>
                    <a:pt x="775" y="5102"/>
                    <a:pt x="2189" y="5628"/>
                  </a:cubicBezTo>
                  <a:cubicBezTo>
                    <a:pt x="2511" y="5750"/>
                    <a:pt x="2857" y="5813"/>
                    <a:pt x="3203" y="5813"/>
                  </a:cubicBezTo>
                  <a:cubicBezTo>
                    <a:pt x="4704" y="5813"/>
                    <a:pt x="5962" y="4663"/>
                    <a:pt x="6098" y="3167"/>
                  </a:cubicBezTo>
                  <a:cubicBezTo>
                    <a:pt x="6230" y="1665"/>
                    <a:pt x="5201" y="315"/>
                    <a:pt x="3719" y="47"/>
                  </a:cubicBezTo>
                  <a:cubicBezTo>
                    <a:pt x="3545" y="15"/>
                    <a:pt x="3371" y="0"/>
                    <a:pt x="3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2"/>
            <p:cNvSpPr/>
            <p:nvPr/>
          </p:nvSpPr>
          <p:spPr>
            <a:xfrm rot="860262">
              <a:off x="8150002" y="2491692"/>
              <a:ext cx="160587" cy="148738"/>
            </a:xfrm>
            <a:custGeom>
              <a:avLst/>
              <a:gdLst/>
              <a:ahLst/>
              <a:cxnLst/>
              <a:rect l="l" t="t" r="r" b="b"/>
              <a:pathLst>
                <a:path w="5123" h="4745" extrusionOk="0">
                  <a:moveTo>
                    <a:pt x="2496" y="207"/>
                  </a:moveTo>
                  <a:cubicBezTo>
                    <a:pt x="2749" y="207"/>
                    <a:pt x="3003" y="256"/>
                    <a:pt x="3242" y="343"/>
                  </a:cubicBezTo>
                  <a:cubicBezTo>
                    <a:pt x="3797" y="543"/>
                    <a:pt x="4241" y="962"/>
                    <a:pt x="4475" y="1503"/>
                  </a:cubicBezTo>
                  <a:cubicBezTo>
                    <a:pt x="4860" y="2381"/>
                    <a:pt x="4621" y="3409"/>
                    <a:pt x="3890" y="4028"/>
                  </a:cubicBezTo>
                  <a:cubicBezTo>
                    <a:pt x="3489" y="4367"/>
                    <a:pt x="2992" y="4540"/>
                    <a:pt x="2493" y="4540"/>
                  </a:cubicBezTo>
                  <a:cubicBezTo>
                    <a:pt x="2081" y="4540"/>
                    <a:pt x="1668" y="4422"/>
                    <a:pt x="1306" y="4184"/>
                  </a:cubicBezTo>
                  <a:cubicBezTo>
                    <a:pt x="502" y="3663"/>
                    <a:pt x="142" y="2673"/>
                    <a:pt x="414" y="1752"/>
                  </a:cubicBezTo>
                  <a:cubicBezTo>
                    <a:pt x="692" y="836"/>
                    <a:pt x="1536" y="207"/>
                    <a:pt x="2496" y="207"/>
                  </a:cubicBezTo>
                  <a:close/>
                  <a:moveTo>
                    <a:pt x="2485" y="0"/>
                  </a:moveTo>
                  <a:cubicBezTo>
                    <a:pt x="2317" y="0"/>
                    <a:pt x="2145" y="18"/>
                    <a:pt x="1974" y="56"/>
                  </a:cubicBezTo>
                  <a:cubicBezTo>
                    <a:pt x="795" y="319"/>
                    <a:pt x="0" y="1430"/>
                    <a:pt x="132" y="2634"/>
                  </a:cubicBezTo>
                  <a:cubicBezTo>
                    <a:pt x="263" y="3838"/>
                    <a:pt x="1282" y="4745"/>
                    <a:pt x="2496" y="4745"/>
                  </a:cubicBezTo>
                  <a:cubicBezTo>
                    <a:pt x="2837" y="4745"/>
                    <a:pt x="3173" y="4667"/>
                    <a:pt x="3485" y="4525"/>
                  </a:cubicBezTo>
                  <a:cubicBezTo>
                    <a:pt x="4582" y="4018"/>
                    <a:pt x="5123" y="2761"/>
                    <a:pt x="4738" y="1615"/>
                  </a:cubicBezTo>
                  <a:cubicBezTo>
                    <a:pt x="4404" y="631"/>
                    <a:pt x="3486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2"/>
            <p:cNvSpPr/>
            <p:nvPr/>
          </p:nvSpPr>
          <p:spPr>
            <a:xfrm rot="860262">
              <a:off x="8163210" y="2534334"/>
              <a:ext cx="130996" cy="67269"/>
            </a:xfrm>
            <a:custGeom>
              <a:avLst/>
              <a:gdLst/>
              <a:ahLst/>
              <a:cxnLst/>
              <a:rect l="l" t="t" r="r" b="b"/>
              <a:pathLst>
                <a:path w="4179" h="2146" extrusionOk="0">
                  <a:moveTo>
                    <a:pt x="4090" y="1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52"/>
            <p:cNvSpPr/>
            <p:nvPr/>
          </p:nvSpPr>
          <p:spPr>
            <a:xfrm rot="860262">
              <a:off x="8001915" y="2661408"/>
              <a:ext cx="199269" cy="184317"/>
            </a:xfrm>
            <a:custGeom>
              <a:avLst/>
              <a:gdLst/>
              <a:ahLst/>
              <a:cxnLst/>
              <a:rect l="l" t="t" r="r" b="b"/>
              <a:pathLst>
                <a:path w="6357" h="5880" extrusionOk="0">
                  <a:moveTo>
                    <a:pt x="3090" y="225"/>
                  </a:moveTo>
                  <a:cubicBezTo>
                    <a:pt x="3094" y="225"/>
                    <a:pt x="3097" y="225"/>
                    <a:pt x="3101" y="225"/>
                  </a:cubicBezTo>
                  <a:cubicBezTo>
                    <a:pt x="4797" y="225"/>
                    <a:pt x="6079" y="1761"/>
                    <a:pt x="5781" y="3428"/>
                  </a:cubicBezTo>
                  <a:cubicBezTo>
                    <a:pt x="5538" y="4772"/>
                    <a:pt x="4370" y="5678"/>
                    <a:pt x="3095" y="5678"/>
                  </a:cubicBezTo>
                  <a:cubicBezTo>
                    <a:pt x="2784" y="5678"/>
                    <a:pt x="2467" y="5624"/>
                    <a:pt x="2155" y="5509"/>
                  </a:cubicBezTo>
                  <a:cubicBezTo>
                    <a:pt x="917" y="5051"/>
                    <a:pt x="181" y="3769"/>
                    <a:pt x="415" y="2467"/>
                  </a:cubicBezTo>
                  <a:cubicBezTo>
                    <a:pt x="648" y="1174"/>
                    <a:pt x="1774" y="225"/>
                    <a:pt x="3090" y="225"/>
                  </a:cubicBezTo>
                  <a:close/>
                  <a:moveTo>
                    <a:pt x="3091" y="0"/>
                  </a:moveTo>
                  <a:cubicBezTo>
                    <a:pt x="2881" y="0"/>
                    <a:pt x="2669" y="23"/>
                    <a:pt x="2457" y="69"/>
                  </a:cubicBezTo>
                  <a:cubicBezTo>
                    <a:pt x="990" y="396"/>
                    <a:pt x="1" y="1770"/>
                    <a:pt x="166" y="3262"/>
                  </a:cubicBezTo>
                  <a:cubicBezTo>
                    <a:pt x="332" y="4750"/>
                    <a:pt x="1589" y="5879"/>
                    <a:pt x="3086" y="5879"/>
                  </a:cubicBezTo>
                  <a:cubicBezTo>
                    <a:pt x="3089" y="5879"/>
                    <a:pt x="3092" y="5879"/>
                    <a:pt x="3096" y="5879"/>
                  </a:cubicBezTo>
                  <a:cubicBezTo>
                    <a:pt x="3520" y="5879"/>
                    <a:pt x="3939" y="5787"/>
                    <a:pt x="4324" y="5606"/>
                  </a:cubicBezTo>
                  <a:cubicBezTo>
                    <a:pt x="5689" y="4978"/>
                    <a:pt x="6357" y="3423"/>
                    <a:pt x="5874" y="1999"/>
                  </a:cubicBezTo>
                  <a:cubicBezTo>
                    <a:pt x="5466" y="782"/>
                    <a:pt x="4326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52"/>
            <p:cNvSpPr/>
            <p:nvPr/>
          </p:nvSpPr>
          <p:spPr>
            <a:xfrm rot="860262">
              <a:off x="8017768" y="2679303"/>
              <a:ext cx="163503" cy="148331"/>
            </a:xfrm>
            <a:custGeom>
              <a:avLst/>
              <a:gdLst/>
              <a:ahLst/>
              <a:cxnLst/>
              <a:rect l="l" t="t" r="r" b="b"/>
              <a:pathLst>
                <a:path w="5216" h="4732" extrusionOk="0">
                  <a:moveTo>
                    <a:pt x="2586" y="0"/>
                  </a:moveTo>
                  <a:cubicBezTo>
                    <a:pt x="2000" y="0"/>
                    <a:pt x="1420" y="216"/>
                    <a:pt x="970" y="637"/>
                  </a:cubicBezTo>
                  <a:cubicBezTo>
                    <a:pt x="195" y="1359"/>
                    <a:pt x="0" y="2514"/>
                    <a:pt x="488" y="3455"/>
                  </a:cubicBezTo>
                  <a:lnTo>
                    <a:pt x="668" y="3362"/>
                  </a:lnTo>
                  <a:cubicBezTo>
                    <a:pt x="259" y="2568"/>
                    <a:pt x="376" y="1603"/>
                    <a:pt x="970" y="935"/>
                  </a:cubicBezTo>
                  <a:cubicBezTo>
                    <a:pt x="1388" y="459"/>
                    <a:pt x="1981" y="200"/>
                    <a:pt x="2589" y="200"/>
                  </a:cubicBezTo>
                  <a:cubicBezTo>
                    <a:pt x="2841" y="200"/>
                    <a:pt x="3094" y="244"/>
                    <a:pt x="3339" y="335"/>
                  </a:cubicBezTo>
                  <a:cubicBezTo>
                    <a:pt x="4767" y="862"/>
                    <a:pt x="5216" y="2655"/>
                    <a:pt x="4212" y="3796"/>
                  </a:cubicBezTo>
                  <a:cubicBezTo>
                    <a:pt x="3776" y="4291"/>
                    <a:pt x="3184" y="4528"/>
                    <a:pt x="2596" y="4528"/>
                  </a:cubicBezTo>
                  <a:cubicBezTo>
                    <a:pt x="1828" y="4528"/>
                    <a:pt x="1068" y="4124"/>
                    <a:pt x="673" y="3362"/>
                  </a:cubicBezTo>
                  <a:lnTo>
                    <a:pt x="488" y="3455"/>
                  </a:lnTo>
                  <a:cubicBezTo>
                    <a:pt x="897" y="4240"/>
                    <a:pt x="1706" y="4732"/>
                    <a:pt x="2594" y="4732"/>
                  </a:cubicBezTo>
                  <a:cubicBezTo>
                    <a:pt x="3651" y="4732"/>
                    <a:pt x="4582" y="4025"/>
                    <a:pt x="4865" y="3002"/>
                  </a:cubicBezTo>
                  <a:cubicBezTo>
                    <a:pt x="5153" y="1978"/>
                    <a:pt x="4724" y="896"/>
                    <a:pt x="3817" y="345"/>
                  </a:cubicBezTo>
                  <a:cubicBezTo>
                    <a:pt x="3436" y="114"/>
                    <a:pt x="3010" y="0"/>
                    <a:pt x="2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52"/>
            <p:cNvSpPr/>
            <p:nvPr/>
          </p:nvSpPr>
          <p:spPr>
            <a:xfrm rot="860262">
              <a:off x="8034051" y="2721920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1" y="1955"/>
                  </a:lnTo>
                  <a:lnTo>
                    <a:pt x="40" y="2043"/>
                  </a:lnTo>
                  <a:lnTo>
                    <a:pt x="44" y="2146"/>
                  </a:lnTo>
                  <a:lnTo>
                    <a:pt x="64" y="2146"/>
                  </a:lnTo>
                  <a:lnTo>
                    <a:pt x="4173" y="186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2"/>
            <p:cNvSpPr/>
            <p:nvPr/>
          </p:nvSpPr>
          <p:spPr>
            <a:xfrm rot="860262">
              <a:off x="8014989" y="1765015"/>
              <a:ext cx="386751" cy="1034586"/>
            </a:xfrm>
            <a:custGeom>
              <a:avLst/>
              <a:gdLst/>
              <a:ahLst/>
              <a:cxnLst/>
              <a:rect l="l" t="t" r="r" b="b"/>
              <a:pathLst>
                <a:path w="12338" h="33005" extrusionOk="0">
                  <a:moveTo>
                    <a:pt x="12147" y="0"/>
                  </a:moveTo>
                  <a:lnTo>
                    <a:pt x="1" y="32936"/>
                  </a:lnTo>
                  <a:lnTo>
                    <a:pt x="191" y="33004"/>
                  </a:lnTo>
                  <a:lnTo>
                    <a:pt x="12337" y="69"/>
                  </a:lnTo>
                  <a:lnTo>
                    <a:pt x="12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4" name="Google Shape;2574;p52"/>
          <p:cNvGrpSpPr/>
          <p:nvPr/>
        </p:nvGrpSpPr>
        <p:grpSpPr>
          <a:xfrm rot="1539032">
            <a:off x="6953152" y="537869"/>
            <a:ext cx="1260480" cy="2121957"/>
            <a:chOff x="5199836" y="-16245"/>
            <a:chExt cx="1138881" cy="1917325"/>
          </a:xfrm>
        </p:grpSpPr>
        <p:sp>
          <p:nvSpPr>
            <p:cNvPr id="2575" name="Google Shape;2575;p52"/>
            <p:cNvSpPr/>
            <p:nvPr/>
          </p:nvSpPr>
          <p:spPr>
            <a:xfrm rot="860262">
              <a:off x="5804792" y="1715119"/>
              <a:ext cx="107737" cy="170117"/>
            </a:xfrm>
            <a:custGeom>
              <a:avLst/>
              <a:gdLst/>
              <a:ahLst/>
              <a:cxnLst/>
              <a:rect l="l" t="t" r="r" b="b"/>
              <a:pathLst>
                <a:path w="3437" h="5427" extrusionOk="0">
                  <a:moveTo>
                    <a:pt x="1921" y="0"/>
                  </a:moveTo>
                  <a:lnTo>
                    <a:pt x="25" y="624"/>
                  </a:lnTo>
                  <a:lnTo>
                    <a:pt x="0" y="634"/>
                  </a:lnTo>
                  <a:lnTo>
                    <a:pt x="1351" y="4753"/>
                  </a:lnTo>
                  <a:cubicBezTo>
                    <a:pt x="1499" y="5166"/>
                    <a:pt x="1891" y="5427"/>
                    <a:pt x="2309" y="5427"/>
                  </a:cubicBezTo>
                  <a:cubicBezTo>
                    <a:pt x="2413" y="5427"/>
                    <a:pt x="2519" y="5411"/>
                    <a:pt x="2623" y="5377"/>
                  </a:cubicBezTo>
                  <a:cubicBezTo>
                    <a:pt x="3149" y="5206"/>
                    <a:pt x="3437" y="4645"/>
                    <a:pt x="3276" y="4119"/>
                  </a:cubicBezTo>
                  <a:lnTo>
                    <a:pt x="19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2"/>
            <p:cNvSpPr/>
            <p:nvPr/>
          </p:nvSpPr>
          <p:spPr>
            <a:xfrm rot="860262">
              <a:off x="5689142" y="242650"/>
              <a:ext cx="133128" cy="110276"/>
            </a:xfrm>
            <a:custGeom>
              <a:avLst/>
              <a:gdLst/>
              <a:ahLst/>
              <a:cxnLst/>
              <a:rect l="l" t="t" r="r" b="b"/>
              <a:pathLst>
                <a:path w="4247" h="3518" extrusionOk="0">
                  <a:moveTo>
                    <a:pt x="2183" y="0"/>
                  </a:moveTo>
                  <a:cubicBezTo>
                    <a:pt x="2002" y="0"/>
                    <a:pt x="1819" y="29"/>
                    <a:pt x="1638" y="88"/>
                  </a:cubicBezTo>
                  <a:cubicBezTo>
                    <a:pt x="151" y="580"/>
                    <a:pt x="0" y="2618"/>
                    <a:pt x="1394" y="3325"/>
                  </a:cubicBezTo>
                  <a:cubicBezTo>
                    <a:pt x="1657" y="3457"/>
                    <a:pt x="1926" y="3517"/>
                    <a:pt x="2186" y="3517"/>
                  </a:cubicBezTo>
                  <a:cubicBezTo>
                    <a:pt x="3301" y="3517"/>
                    <a:pt x="4246" y="2411"/>
                    <a:pt x="3851" y="1209"/>
                  </a:cubicBezTo>
                  <a:cubicBezTo>
                    <a:pt x="3608" y="470"/>
                    <a:pt x="2919" y="0"/>
                    <a:pt x="2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2"/>
            <p:cNvSpPr/>
            <p:nvPr/>
          </p:nvSpPr>
          <p:spPr>
            <a:xfrm rot="860262">
              <a:off x="5687947" y="230857"/>
              <a:ext cx="142595" cy="135542"/>
            </a:xfrm>
            <a:custGeom>
              <a:avLst/>
              <a:gdLst/>
              <a:ahLst/>
              <a:cxnLst/>
              <a:rect l="l" t="t" r="r" b="b"/>
              <a:pathLst>
                <a:path w="4549" h="4324" extrusionOk="0">
                  <a:moveTo>
                    <a:pt x="2213" y="401"/>
                  </a:moveTo>
                  <a:cubicBezTo>
                    <a:pt x="2474" y="401"/>
                    <a:pt x="2744" y="461"/>
                    <a:pt x="3008" y="595"/>
                  </a:cubicBezTo>
                  <a:cubicBezTo>
                    <a:pt x="3642" y="917"/>
                    <a:pt x="4022" y="1585"/>
                    <a:pt x="3969" y="2292"/>
                  </a:cubicBezTo>
                  <a:cubicBezTo>
                    <a:pt x="3915" y="2998"/>
                    <a:pt x="3442" y="3608"/>
                    <a:pt x="2770" y="3827"/>
                  </a:cubicBezTo>
                  <a:cubicBezTo>
                    <a:pt x="2587" y="3887"/>
                    <a:pt x="2401" y="3916"/>
                    <a:pt x="2219" y="3916"/>
                  </a:cubicBezTo>
                  <a:cubicBezTo>
                    <a:pt x="1481" y="3916"/>
                    <a:pt x="794" y="3450"/>
                    <a:pt x="552" y="2711"/>
                  </a:cubicBezTo>
                  <a:cubicBezTo>
                    <a:pt x="157" y="1506"/>
                    <a:pt x="1100" y="401"/>
                    <a:pt x="2213" y="401"/>
                  </a:cubicBezTo>
                  <a:close/>
                  <a:moveTo>
                    <a:pt x="2219" y="0"/>
                  </a:moveTo>
                  <a:cubicBezTo>
                    <a:pt x="1996" y="0"/>
                    <a:pt x="1769" y="35"/>
                    <a:pt x="1546" y="108"/>
                  </a:cubicBezTo>
                  <a:cubicBezTo>
                    <a:pt x="713" y="381"/>
                    <a:pt x="128" y="1132"/>
                    <a:pt x="64" y="1999"/>
                  </a:cubicBezTo>
                  <a:cubicBezTo>
                    <a:pt x="1" y="2872"/>
                    <a:pt x="464" y="3700"/>
                    <a:pt x="1249" y="4090"/>
                  </a:cubicBezTo>
                  <a:cubicBezTo>
                    <a:pt x="1558" y="4247"/>
                    <a:pt x="1893" y="4324"/>
                    <a:pt x="2226" y="4324"/>
                  </a:cubicBezTo>
                  <a:cubicBezTo>
                    <a:pt x="2732" y="4324"/>
                    <a:pt x="3233" y="4147"/>
                    <a:pt x="3632" y="3803"/>
                  </a:cubicBezTo>
                  <a:cubicBezTo>
                    <a:pt x="4295" y="3232"/>
                    <a:pt x="4549" y="2316"/>
                    <a:pt x="4276" y="1487"/>
                  </a:cubicBezTo>
                  <a:cubicBezTo>
                    <a:pt x="3974" y="576"/>
                    <a:pt x="3127" y="0"/>
                    <a:pt x="2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2"/>
            <p:cNvSpPr/>
            <p:nvPr/>
          </p:nvSpPr>
          <p:spPr>
            <a:xfrm rot="860262">
              <a:off x="5738668" y="730985"/>
              <a:ext cx="99337" cy="57270"/>
            </a:xfrm>
            <a:custGeom>
              <a:avLst/>
              <a:gdLst/>
              <a:ahLst/>
              <a:cxnLst/>
              <a:rect l="l" t="t" r="r" b="b"/>
              <a:pathLst>
                <a:path w="3169" h="1827" extrusionOk="0">
                  <a:moveTo>
                    <a:pt x="2925" y="0"/>
                  </a:moveTo>
                  <a:cubicBezTo>
                    <a:pt x="3017" y="288"/>
                    <a:pt x="2856" y="600"/>
                    <a:pt x="2564" y="692"/>
                  </a:cubicBezTo>
                  <a:lnTo>
                    <a:pt x="702" y="1306"/>
                  </a:lnTo>
                  <a:cubicBezTo>
                    <a:pt x="644" y="1326"/>
                    <a:pt x="585" y="1335"/>
                    <a:pt x="526" y="1335"/>
                  </a:cubicBezTo>
                  <a:cubicBezTo>
                    <a:pt x="297" y="1335"/>
                    <a:pt x="82" y="1190"/>
                    <a:pt x="0" y="960"/>
                  </a:cubicBezTo>
                  <a:lnTo>
                    <a:pt x="0" y="960"/>
                  </a:lnTo>
                  <a:lnTo>
                    <a:pt x="122" y="1340"/>
                  </a:lnTo>
                  <a:cubicBezTo>
                    <a:pt x="219" y="1636"/>
                    <a:pt x="494" y="1827"/>
                    <a:pt x="792" y="1827"/>
                  </a:cubicBezTo>
                  <a:cubicBezTo>
                    <a:pt x="867" y="1827"/>
                    <a:pt x="943" y="1814"/>
                    <a:pt x="1019" y="1789"/>
                  </a:cubicBezTo>
                  <a:lnTo>
                    <a:pt x="2598" y="1272"/>
                  </a:lnTo>
                  <a:cubicBezTo>
                    <a:pt x="2968" y="1150"/>
                    <a:pt x="3168" y="746"/>
                    <a:pt x="3046" y="375"/>
                  </a:cubicBezTo>
                  <a:lnTo>
                    <a:pt x="29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2"/>
            <p:cNvSpPr/>
            <p:nvPr/>
          </p:nvSpPr>
          <p:spPr>
            <a:xfrm rot="860262">
              <a:off x="5683300" y="431007"/>
              <a:ext cx="189489" cy="334215"/>
            </a:xfrm>
            <a:custGeom>
              <a:avLst/>
              <a:gdLst/>
              <a:ahLst/>
              <a:cxnLst/>
              <a:rect l="l" t="t" r="r" b="b"/>
              <a:pathLst>
                <a:path w="6045" h="10662" extrusionOk="0">
                  <a:moveTo>
                    <a:pt x="2377" y="0"/>
                  </a:moveTo>
                  <a:cubicBezTo>
                    <a:pt x="2302" y="0"/>
                    <a:pt x="2225" y="12"/>
                    <a:pt x="2150" y="38"/>
                  </a:cubicBezTo>
                  <a:lnTo>
                    <a:pt x="575" y="554"/>
                  </a:lnTo>
                  <a:cubicBezTo>
                    <a:pt x="200" y="676"/>
                    <a:pt x="0" y="1076"/>
                    <a:pt x="122" y="1451"/>
                  </a:cubicBezTo>
                  <a:lnTo>
                    <a:pt x="3027" y="10279"/>
                  </a:lnTo>
                  <a:cubicBezTo>
                    <a:pt x="3032" y="10283"/>
                    <a:pt x="3032" y="10288"/>
                    <a:pt x="3032" y="10288"/>
                  </a:cubicBezTo>
                  <a:cubicBezTo>
                    <a:pt x="3110" y="10519"/>
                    <a:pt x="3326" y="10662"/>
                    <a:pt x="3557" y="10662"/>
                  </a:cubicBezTo>
                  <a:cubicBezTo>
                    <a:pt x="3614" y="10662"/>
                    <a:pt x="3672" y="10653"/>
                    <a:pt x="3729" y="10634"/>
                  </a:cubicBezTo>
                  <a:lnTo>
                    <a:pt x="5596" y="10020"/>
                  </a:lnTo>
                  <a:cubicBezTo>
                    <a:pt x="5883" y="9928"/>
                    <a:pt x="6044" y="9616"/>
                    <a:pt x="5957" y="9323"/>
                  </a:cubicBezTo>
                  <a:cubicBezTo>
                    <a:pt x="5957" y="9323"/>
                    <a:pt x="5957" y="9318"/>
                    <a:pt x="5952" y="9313"/>
                  </a:cubicBezTo>
                  <a:lnTo>
                    <a:pt x="3047" y="486"/>
                  </a:lnTo>
                  <a:cubicBezTo>
                    <a:pt x="2949" y="190"/>
                    <a:pt x="2675" y="0"/>
                    <a:pt x="2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2"/>
            <p:cNvSpPr/>
            <p:nvPr/>
          </p:nvSpPr>
          <p:spPr>
            <a:xfrm rot="860262">
              <a:off x="5620203" y="15807"/>
              <a:ext cx="251210" cy="186605"/>
            </a:xfrm>
            <a:custGeom>
              <a:avLst/>
              <a:gdLst/>
              <a:ahLst/>
              <a:cxnLst/>
              <a:rect l="l" t="t" r="r" b="b"/>
              <a:pathLst>
                <a:path w="8014" h="5953" extrusionOk="0">
                  <a:moveTo>
                    <a:pt x="5821" y="1"/>
                  </a:moveTo>
                  <a:cubicBezTo>
                    <a:pt x="5680" y="1"/>
                    <a:pt x="5537" y="23"/>
                    <a:pt x="5396" y="69"/>
                  </a:cubicBezTo>
                  <a:lnTo>
                    <a:pt x="1097" y="1488"/>
                  </a:lnTo>
                  <a:cubicBezTo>
                    <a:pt x="390" y="1722"/>
                    <a:pt x="0" y="2487"/>
                    <a:pt x="234" y="3194"/>
                  </a:cubicBezTo>
                  <a:lnTo>
                    <a:pt x="1145" y="5953"/>
                  </a:lnTo>
                  <a:lnTo>
                    <a:pt x="3363" y="5222"/>
                  </a:lnTo>
                  <a:cubicBezTo>
                    <a:pt x="3134" y="4549"/>
                    <a:pt x="3495" y="3823"/>
                    <a:pt x="4168" y="3598"/>
                  </a:cubicBezTo>
                  <a:cubicBezTo>
                    <a:pt x="4299" y="3556"/>
                    <a:pt x="4432" y="3535"/>
                    <a:pt x="4563" y="3535"/>
                  </a:cubicBezTo>
                  <a:cubicBezTo>
                    <a:pt x="5104" y="3535"/>
                    <a:pt x="5608" y="3882"/>
                    <a:pt x="5781" y="4427"/>
                  </a:cubicBezTo>
                  <a:lnTo>
                    <a:pt x="8013" y="3691"/>
                  </a:lnTo>
                  <a:lnTo>
                    <a:pt x="7107" y="932"/>
                  </a:lnTo>
                  <a:cubicBezTo>
                    <a:pt x="6919" y="362"/>
                    <a:pt x="6390" y="1"/>
                    <a:pt x="5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2"/>
            <p:cNvSpPr/>
            <p:nvPr/>
          </p:nvSpPr>
          <p:spPr>
            <a:xfrm rot="860262">
              <a:off x="5455669" y="157346"/>
              <a:ext cx="624168" cy="1527758"/>
            </a:xfrm>
            <a:custGeom>
              <a:avLst/>
              <a:gdLst/>
              <a:ahLst/>
              <a:cxnLst/>
              <a:rect l="l" t="t" r="r" b="b"/>
              <a:pathLst>
                <a:path w="19912" h="48738" extrusionOk="0">
                  <a:moveTo>
                    <a:pt x="4718" y="3030"/>
                  </a:moveTo>
                  <a:cubicBezTo>
                    <a:pt x="5050" y="3030"/>
                    <a:pt x="5384" y="3107"/>
                    <a:pt x="5694" y="3266"/>
                  </a:cubicBezTo>
                  <a:cubicBezTo>
                    <a:pt x="6478" y="3661"/>
                    <a:pt x="6941" y="4484"/>
                    <a:pt x="6873" y="5357"/>
                  </a:cubicBezTo>
                  <a:cubicBezTo>
                    <a:pt x="6810" y="6229"/>
                    <a:pt x="6225" y="6975"/>
                    <a:pt x="5391" y="7248"/>
                  </a:cubicBezTo>
                  <a:lnTo>
                    <a:pt x="5396" y="7248"/>
                  </a:lnTo>
                  <a:cubicBezTo>
                    <a:pt x="5173" y="7321"/>
                    <a:pt x="4947" y="7355"/>
                    <a:pt x="4724" y="7355"/>
                  </a:cubicBezTo>
                  <a:cubicBezTo>
                    <a:pt x="3814" y="7355"/>
                    <a:pt x="2968" y="6777"/>
                    <a:pt x="2667" y="5869"/>
                  </a:cubicBezTo>
                  <a:cubicBezTo>
                    <a:pt x="2394" y="5035"/>
                    <a:pt x="2647" y="4124"/>
                    <a:pt x="3310" y="3553"/>
                  </a:cubicBezTo>
                  <a:cubicBezTo>
                    <a:pt x="3710" y="3209"/>
                    <a:pt x="4212" y="3030"/>
                    <a:pt x="4718" y="3030"/>
                  </a:cubicBezTo>
                  <a:close/>
                  <a:moveTo>
                    <a:pt x="7075" y="8968"/>
                  </a:moveTo>
                  <a:cubicBezTo>
                    <a:pt x="7375" y="8968"/>
                    <a:pt x="7653" y="9158"/>
                    <a:pt x="7751" y="9456"/>
                  </a:cubicBezTo>
                  <a:lnTo>
                    <a:pt x="10656" y="18283"/>
                  </a:lnTo>
                  <a:cubicBezTo>
                    <a:pt x="10656" y="18288"/>
                    <a:pt x="10656" y="18293"/>
                    <a:pt x="10656" y="18293"/>
                  </a:cubicBezTo>
                  <a:lnTo>
                    <a:pt x="10777" y="18673"/>
                  </a:lnTo>
                  <a:cubicBezTo>
                    <a:pt x="10899" y="19044"/>
                    <a:pt x="10699" y="19444"/>
                    <a:pt x="10329" y="19565"/>
                  </a:cubicBezTo>
                  <a:lnTo>
                    <a:pt x="8745" y="20087"/>
                  </a:lnTo>
                  <a:cubicBezTo>
                    <a:pt x="8671" y="20111"/>
                    <a:pt x="8597" y="20123"/>
                    <a:pt x="8523" y="20123"/>
                  </a:cubicBezTo>
                  <a:cubicBezTo>
                    <a:pt x="8225" y="20123"/>
                    <a:pt x="7946" y="19934"/>
                    <a:pt x="7848" y="19634"/>
                  </a:cubicBezTo>
                  <a:lnTo>
                    <a:pt x="7726" y="19258"/>
                  </a:lnTo>
                  <a:cubicBezTo>
                    <a:pt x="7726" y="19253"/>
                    <a:pt x="7726" y="19253"/>
                    <a:pt x="7726" y="19249"/>
                  </a:cubicBezTo>
                  <a:lnTo>
                    <a:pt x="4826" y="10421"/>
                  </a:lnTo>
                  <a:cubicBezTo>
                    <a:pt x="4704" y="10046"/>
                    <a:pt x="4904" y="9646"/>
                    <a:pt x="5279" y="9524"/>
                  </a:cubicBezTo>
                  <a:lnTo>
                    <a:pt x="6854" y="9003"/>
                  </a:lnTo>
                  <a:cubicBezTo>
                    <a:pt x="6927" y="8979"/>
                    <a:pt x="7002" y="8968"/>
                    <a:pt x="7075" y="8968"/>
                  </a:cubicBezTo>
                  <a:close/>
                  <a:moveTo>
                    <a:pt x="3418" y="0"/>
                  </a:moveTo>
                  <a:cubicBezTo>
                    <a:pt x="3287" y="0"/>
                    <a:pt x="3154" y="21"/>
                    <a:pt x="3023" y="63"/>
                  </a:cubicBezTo>
                  <a:cubicBezTo>
                    <a:pt x="2350" y="288"/>
                    <a:pt x="1989" y="1019"/>
                    <a:pt x="2218" y="1687"/>
                  </a:cubicBezTo>
                  <a:lnTo>
                    <a:pt x="0" y="2418"/>
                  </a:lnTo>
                  <a:lnTo>
                    <a:pt x="7068" y="23894"/>
                  </a:lnTo>
                  <a:cubicBezTo>
                    <a:pt x="8989" y="29714"/>
                    <a:pt x="13653" y="35577"/>
                    <a:pt x="14409" y="37868"/>
                  </a:cubicBezTo>
                  <a:lnTo>
                    <a:pt x="17991" y="48738"/>
                  </a:lnTo>
                  <a:lnTo>
                    <a:pt x="18021" y="48728"/>
                  </a:lnTo>
                  <a:lnTo>
                    <a:pt x="19912" y="48104"/>
                  </a:lnTo>
                  <a:lnTo>
                    <a:pt x="16334" y="37230"/>
                  </a:lnTo>
                  <a:cubicBezTo>
                    <a:pt x="15579" y="34944"/>
                    <a:pt x="15852" y="27447"/>
                    <a:pt x="13941" y="21627"/>
                  </a:cubicBezTo>
                  <a:lnTo>
                    <a:pt x="6873" y="156"/>
                  </a:lnTo>
                  <a:lnTo>
                    <a:pt x="4636" y="892"/>
                  </a:lnTo>
                  <a:cubicBezTo>
                    <a:pt x="4463" y="347"/>
                    <a:pt x="3959" y="0"/>
                    <a:pt x="34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2"/>
            <p:cNvSpPr/>
            <p:nvPr/>
          </p:nvSpPr>
          <p:spPr>
            <a:xfrm rot="860262">
              <a:off x="5411034" y="44502"/>
              <a:ext cx="716483" cy="1795832"/>
            </a:xfrm>
            <a:custGeom>
              <a:avLst/>
              <a:gdLst/>
              <a:ahLst/>
              <a:cxnLst/>
              <a:rect l="l" t="t" r="r" b="b"/>
              <a:pathLst>
                <a:path w="22857" h="57290" extrusionOk="0">
                  <a:moveTo>
                    <a:pt x="5938" y="202"/>
                  </a:moveTo>
                  <a:cubicBezTo>
                    <a:pt x="6474" y="202"/>
                    <a:pt x="6952" y="548"/>
                    <a:pt x="7122" y="1059"/>
                  </a:cubicBezTo>
                  <a:lnTo>
                    <a:pt x="15097" y="25289"/>
                  </a:lnTo>
                  <a:cubicBezTo>
                    <a:pt x="16271" y="28857"/>
                    <a:pt x="16612" y="32981"/>
                    <a:pt x="16890" y="36291"/>
                  </a:cubicBezTo>
                  <a:cubicBezTo>
                    <a:pt x="17061" y="38362"/>
                    <a:pt x="17197" y="39995"/>
                    <a:pt x="17495" y="40892"/>
                  </a:cubicBezTo>
                  <a:lnTo>
                    <a:pt x="22427" y="55885"/>
                  </a:lnTo>
                  <a:cubicBezTo>
                    <a:pt x="22583" y="56363"/>
                    <a:pt x="22325" y="56875"/>
                    <a:pt x="21847" y="57031"/>
                  </a:cubicBezTo>
                  <a:cubicBezTo>
                    <a:pt x="21752" y="57063"/>
                    <a:pt x="21655" y="57078"/>
                    <a:pt x="21560" y="57078"/>
                  </a:cubicBezTo>
                  <a:cubicBezTo>
                    <a:pt x="21179" y="57078"/>
                    <a:pt x="20826" y="56833"/>
                    <a:pt x="20697" y="56451"/>
                  </a:cubicBezTo>
                  <a:lnTo>
                    <a:pt x="15764" y="41462"/>
                  </a:lnTo>
                  <a:cubicBezTo>
                    <a:pt x="15467" y="40570"/>
                    <a:pt x="14609" y="39181"/>
                    <a:pt x="13517" y="37412"/>
                  </a:cubicBezTo>
                  <a:cubicBezTo>
                    <a:pt x="11772" y="34580"/>
                    <a:pt x="9598" y="31061"/>
                    <a:pt x="8424" y="27493"/>
                  </a:cubicBezTo>
                  <a:lnTo>
                    <a:pt x="449" y="3258"/>
                  </a:lnTo>
                  <a:cubicBezTo>
                    <a:pt x="230" y="2605"/>
                    <a:pt x="586" y="1898"/>
                    <a:pt x="1244" y="1678"/>
                  </a:cubicBezTo>
                  <a:lnTo>
                    <a:pt x="5543" y="265"/>
                  </a:lnTo>
                  <a:cubicBezTo>
                    <a:pt x="5670" y="221"/>
                    <a:pt x="5801" y="202"/>
                    <a:pt x="5938" y="202"/>
                  </a:cubicBezTo>
                  <a:close/>
                  <a:moveTo>
                    <a:pt x="5934" y="0"/>
                  </a:moveTo>
                  <a:cubicBezTo>
                    <a:pt x="5782" y="0"/>
                    <a:pt x="5627" y="24"/>
                    <a:pt x="5475" y="75"/>
                  </a:cubicBezTo>
                  <a:lnTo>
                    <a:pt x="1176" y="1488"/>
                  </a:lnTo>
                  <a:cubicBezTo>
                    <a:pt x="415" y="1742"/>
                    <a:pt x="1" y="2566"/>
                    <a:pt x="249" y="3326"/>
                  </a:cubicBezTo>
                  <a:lnTo>
                    <a:pt x="8229" y="27556"/>
                  </a:lnTo>
                  <a:cubicBezTo>
                    <a:pt x="9408" y="31148"/>
                    <a:pt x="11592" y="34682"/>
                    <a:pt x="13347" y="37519"/>
                  </a:cubicBezTo>
                  <a:cubicBezTo>
                    <a:pt x="14429" y="39279"/>
                    <a:pt x="15282" y="40658"/>
                    <a:pt x="15569" y="41531"/>
                  </a:cubicBezTo>
                  <a:lnTo>
                    <a:pt x="20507" y="56519"/>
                  </a:lnTo>
                  <a:cubicBezTo>
                    <a:pt x="20653" y="56977"/>
                    <a:pt x="21082" y="57284"/>
                    <a:pt x="21560" y="57284"/>
                  </a:cubicBezTo>
                  <a:lnTo>
                    <a:pt x="21560" y="57289"/>
                  </a:lnTo>
                  <a:cubicBezTo>
                    <a:pt x="22320" y="57284"/>
                    <a:pt x="22856" y="56548"/>
                    <a:pt x="22622" y="55827"/>
                  </a:cubicBezTo>
                  <a:lnTo>
                    <a:pt x="17690" y="40833"/>
                  </a:lnTo>
                  <a:cubicBezTo>
                    <a:pt x="17397" y="39961"/>
                    <a:pt x="17266" y="38338"/>
                    <a:pt x="17095" y="36281"/>
                  </a:cubicBezTo>
                  <a:cubicBezTo>
                    <a:pt x="16817" y="32957"/>
                    <a:pt x="16471" y="28818"/>
                    <a:pt x="15291" y="25231"/>
                  </a:cubicBezTo>
                  <a:lnTo>
                    <a:pt x="7312" y="1001"/>
                  </a:lnTo>
                  <a:cubicBezTo>
                    <a:pt x="7113" y="388"/>
                    <a:pt x="6545" y="0"/>
                    <a:pt x="5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2"/>
            <p:cNvSpPr/>
            <p:nvPr/>
          </p:nvSpPr>
          <p:spPr>
            <a:xfrm rot="860262">
              <a:off x="5824023" y="1708459"/>
              <a:ext cx="62379" cy="25986"/>
            </a:xfrm>
            <a:custGeom>
              <a:avLst/>
              <a:gdLst/>
              <a:ahLst/>
              <a:cxnLst/>
              <a:rect l="l" t="t" r="r" b="b"/>
              <a:pathLst>
                <a:path w="1990" h="829" extrusionOk="0">
                  <a:moveTo>
                    <a:pt x="1921" y="0"/>
                  </a:moveTo>
                  <a:lnTo>
                    <a:pt x="0" y="634"/>
                  </a:lnTo>
                  <a:lnTo>
                    <a:pt x="64" y="829"/>
                  </a:lnTo>
                  <a:lnTo>
                    <a:pt x="1960" y="205"/>
                  </a:lnTo>
                  <a:lnTo>
                    <a:pt x="1989" y="195"/>
                  </a:lnTo>
                  <a:lnTo>
                    <a:pt x="19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2"/>
            <p:cNvSpPr/>
            <p:nvPr/>
          </p:nvSpPr>
          <p:spPr>
            <a:xfrm rot="860262">
              <a:off x="5640147" y="125917"/>
              <a:ext cx="218672" cy="82441"/>
            </a:xfrm>
            <a:custGeom>
              <a:avLst/>
              <a:gdLst/>
              <a:ahLst/>
              <a:cxnLst/>
              <a:rect l="l" t="t" r="r" b="b"/>
              <a:pathLst>
                <a:path w="6976" h="2630" extrusionOk="0">
                  <a:moveTo>
                    <a:pt x="3475" y="0"/>
                  </a:moveTo>
                  <a:cubicBezTo>
                    <a:pt x="3331" y="0"/>
                    <a:pt x="3186" y="23"/>
                    <a:pt x="3042" y="70"/>
                  </a:cubicBezTo>
                  <a:cubicBezTo>
                    <a:pt x="2350" y="299"/>
                    <a:pt x="1955" y="1025"/>
                    <a:pt x="2146" y="1727"/>
                  </a:cubicBezTo>
                  <a:lnTo>
                    <a:pt x="20" y="2429"/>
                  </a:lnTo>
                  <a:lnTo>
                    <a:pt x="1" y="2434"/>
                  </a:lnTo>
                  <a:lnTo>
                    <a:pt x="64" y="2629"/>
                  </a:lnTo>
                  <a:lnTo>
                    <a:pt x="2404" y="1859"/>
                  </a:lnTo>
                  <a:lnTo>
                    <a:pt x="2375" y="1761"/>
                  </a:lnTo>
                  <a:cubicBezTo>
                    <a:pt x="2170" y="1147"/>
                    <a:pt x="2506" y="484"/>
                    <a:pt x="3120" y="284"/>
                  </a:cubicBezTo>
                  <a:cubicBezTo>
                    <a:pt x="3242" y="244"/>
                    <a:pt x="3365" y="224"/>
                    <a:pt x="3486" y="224"/>
                  </a:cubicBezTo>
                  <a:cubicBezTo>
                    <a:pt x="3975" y="224"/>
                    <a:pt x="4432" y="538"/>
                    <a:pt x="4592" y="1030"/>
                  </a:cubicBezTo>
                  <a:lnTo>
                    <a:pt x="4627" y="1128"/>
                  </a:lnTo>
                  <a:lnTo>
                    <a:pt x="6952" y="358"/>
                  </a:lnTo>
                  <a:lnTo>
                    <a:pt x="6976" y="353"/>
                  </a:lnTo>
                  <a:lnTo>
                    <a:pt x="6913" y="158"/>
                  </a:lnTo>
                  <a:lnTo>
                    <a:pt x="4748" y="869"/>
                  </a:lnTo>
                  <a:cubicBezTo>
                    <a:pt x="4540" y="332"/>
                    <a:pt x="4024" y="0"/>
                    <a:pt x="34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2"/>
            <p:cNvSpPr/>
            <p:nvPr/>
          </p:nvSpPr>
          <p:spPr>
            <a:xfrm rot="860262">
              <a:off x="5735338" y="729930"/>
              <a:ext cx="106076" cy="61470"/>
            </a:xfrm>
            <a:custGeom>
              <a:avLst/>
              <a:gdLst/>
              <a:ahLst/>
              <a:cxnLst/>
              <a:rect l="l" t="t" r="r" b="b"/>
              <a:pathLst>
                <a:path w="3384" h="1961" extrusionOk="0">
                  <a:moveTo>
                    <a:pt x="3120" y="1"/>
                  </a:moveTo>
                  <a:lnTo>
                    <a:pt x="2925" y="64"/>
                  </a:lnTo>
                  <a:lnTo>
                    <a:pt x="3047" y="440"/>
                  </a:lnTo>
                  <a:cubicBezTo>
                    <a:pt x="3154" y="761"/>
                    <a:pt x="2979" y="1103"/>
                    <a:pt x="2662" y="1210"/>
                  </a:cubicBezTo>
                  <a:lnTo>
                    <a:pt x="1083" y="1726"/>
                  </a:lnTo>
                  <a:cubicBezTo>
                    <a:pt x="1019" y="1748"/>
                    <a:pt x="955" y="1758"/>
                    <a:pt x="892" y="1758"/>
                  </a:cubicBezTo>
                  <a:cubicBezTo>
                    <a:pt x="639" y="1758"/>
                    <a:pt x="403" y="1595"/>
                    <a:pt x="317" y="1341"/>
                  </a:cubicBezTo>
                  <a:lnTo>
                    <a:pt x="196" y="961"/>
                  </a:lnTo>
                  <a:lnTo>
                    <a:pt x="1" y="1025"/>
                  </a:lnTo>
                  <a:lnTo>
                    <a:pt x="122" y="1405"/>
                  </a:lnTo>
                  <a:cubicBezTo>
                    <a:pt x="235" y="1736"/>
                    <a:pt x="542" y="1960"/>
                    <a:pt x="897" y="1960"/>
                  </a:cubicBezTo>
                  <a:cubicBezTo>
                    <a:pt x="980" y="1960"/>
                    <a:pt x="1068" y="1951"/>
                    <a:pt x="1146" y="1921"/>
                  </a:cubicBezTo>
                  <a:lnTo>
                    <a:pt x="2725" y="1400"/>
                  </a:lnTo>
                  <a:cubicBezTo>
                    <a:pt x="3149" y="1263"/>
                    <a:pt x="3383" y="800"/>
                    <a:pt x="3242" y="376"/>
                  </a:cubicBezTo>
                  <a:lnTo>
                    <a:pt x="3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2"/>
            <p:cNvSpPr/>
            <p:nvPr/>
          </p:nvSpPr>
          <p:spPr>
            <a:xfrm rot="860262">
              <a:off x="5681457" y="427598"/>
              <a:ext cx="193313" cy="326315"/>
            </a:xfrm>
            <a:custGeom>
              <a:avLst/>
              <a:gdLst/>
              <a:ahLst/>
              <a:cxnLst/>
              <a:rect l="l" t="t" r="r" b="b"/>
              <a:pathLst>
                <a:path w="6167" h="10410" extrusionOk="0">
                  <a:moveTo>
                    <a:pt x="2493" y="0"/>
                  </a:moveTo>
                  <a:cubicBezTo>
                    <a:pt x="2409" y="0"/>
                    <a:pt x="2322" y="14"/>
                    <a:pt x="2238" y="42"/>
                  </a:cubicBezTo>
                  <a:lnTo>
                    <a:pt x="658" y="559"/>
                  </a:lnTo>
                  <a:cubicBezTo>
                    <a:pt x="234" y="700"/>
                    <a:pt x="0" y="1158"/>
                    <a:pt x="142" y="1587"/>
                  </a:cubicBezTo>
                  <a:lnTo>
                    <a:pt x="3047" y="10410"/>
                  </a:lnTo>
                  <a:lnTo>
                    <a:pt x="3242" y="10346"/>
                  </a:lnTo>
                  <a:lnTo>
                    <a:pt x="337" y="1519"/>
                  </a:lnTo>
                  <a:cubicBezTo>
                    <a:pt x="229" y="1202"/>
                    <a:pt x="405" y="861"/>
                    <a:pt x="722" y="754"/>
                  </a:cubicBezTo>
                  <a:lnTo>
                    <a:pt x="2301" y="232"/>
                  </a:lnTo>
                  <a:cubicBezTo>
                    <a:pt x="2363" y="212"/>
                    <a:pt x="2426" y="203"/>
                    <a:pt x="2489" y="203"/>
                  </a:cubicBezTo>
                  <a:cubicBezTo>
                    <a:pt x="2744" y="203"/>
                    <a:pt x="2984" y="364"/>
                    <a:pt x="3066" y="622"/>
                  </a:cubicBezTo>
                  <a:lnTo>
                    <a:pt x="5971" y="9450"/>
                  </a:lnTo>
                  <a:lnTo>
                    <a:pt x="6166" y="9386"/>
                  </a:lnTo>
                  <a:lnTo>
                    <a:pt x="3261" y="559"/>
                  </a:lnTo>
                  <a:cubicBezTo>
                    <a:pt x="3148" y="216"/>
                    <a:pt x="2832" y="0"/>
                    <a:pt x="2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52"/>
            <p:cNvSpPr/>
            <p:nvPr/>
          </p:nvSpPr>
          <p:spPr>
            <a:xfrm rot="860262">
              <a:off x="5737265" y="728785"/>
              <a:ext cx="101186" cy="46800"/>
            </a:xfrm>
            <a:custGeom>
              <a:avLst/>
              <a:gdLst/>
              <a:ahLst/>
              <a:cxnLst/>
              <a:rect l="l" t="t" r="r" b="b"/>
              <a:pathLst>
                <a:path w="3228" h="1493" extrusionOk="0">
                  <a:moveTo>
                    <a:pt x="3115" y="1"/>
                  </a:moveTo>
                  <a:lnTo>
                    <a:pt x="3003" y="54"/>
                  </a:lnTo>
                  <a:lnTo>
                    <a:pt x="2925" y="54"/>
                  </a:lnTo>
                  <a:lnTo>
                    <a:pt x="2930" y="83"/>
                  </a:lnTo>
                  <a:cubicBezTo>
                    <a:pt x="3003" y="322"/>
                    <a:pt x="2872" y="576"/>
                    <a:pt x="2633" y="654"/>
                  </a:cubicBezTo>
                  <a:lnTo>
                    <a:pt x="771" y="1268"/>
                  </a:lnTo>
                  <a:cubicBezTo>
                    <a:pt x="723" y="1283"/>
                    <a:pt x="675" y="1291"/>
                    <a:pt x="627" y="1291"/>
                  </a:cubicBezTo>
                  <a:cubicBezTo>
                    <a:pt x="437" y="1291"/>
                    <a:pt x="262" y="1172"/>
                    <a:pt x="196" y="985"/>
                  </a:cubicBezTo>
                  <a:lnTo>
                    <a:pt x="171" y="946"/>
                  </a:lnTo>
                  <a:lnTo>
                    <a:pt x="132" y="985"/>
                  </a:lnTo>
                  <a:lnTo>
                    <a:pt x="1" y="1044"/>
                  </a:lnTo>
                  <a:lnTo>
                    <a:pt x="10" y="1073"/>
                  </a:lnTo>
                  <a:lnTo>
                    <a:pt x="15" y="1073"/>
                  </a:lnTo>
                  <a:cubicBezTo>
                    <a:pt x="113" y="1326"/>
                    <a:pt x="357" y="1492"/>
                    <a:pt x="629" y="1492"/>
                  </a:cubicBezTo>
                  <a:cubicBezTo>
                    <a:pt x="698" y="1492"/>
                    <a:pt x="766" y="1482"/>
                    <a:pt x="829" y="1463"/>
                  </a:cubicBezTo>
                  <a:lnTo>
                    <a:pt x="2696" y="849"/>
                  </a:lnTo>
                  <a:cubicBezTo>
                    <a:pt x="3037" y="737"/>
                    <a:pt x="3227" y="371"/>
                    <a:pt x="3120" y="25"/>
                  </a:cubicBezTo>
                  <a:lnTo>
                    <a:pt x="3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52"/>
            <p:cNvSpPr/>
            <p:nvPr/>
          </p:nvSpPr>
          <p:spPr>
            <a:xfrm rot="860262">
              <a:off x="5677981" y="226864"/>
              <a:ext cx="156794" cy="142030"/>
            </a:xfrm>
            <a:custGeom>
              <a:avLst/>
              <a:gdLst/>
              <a:ahLst/>
              <a:cxnLst/>
              <a:rect l="l" t="t" r="r" b="b"/>
              <a:pathLst>
                <a:path w="5002" h="4531" extrusionOk="0">
                  <a:moveTo>
                    <a:pt x="2547" y="205"/>
                  </a:moveTo>
                  <a:cubicBezTo>
                    <a:pt x="2865" y="205"/>
                    <a:pt x="3182" y="279"/>
                    <a:pt x="3471" y="427"/>
                  </a:cubicBezTo>
                  <a:cubicBezTo>
                    <a:pt x="4348" y="870"/>
                    <a:pt x="4787" y="1869"/>
                    <a:pt x="4528" y="2820"/>
                  </a:cubicBezTo>
                  <a:cubicBezTo>
                    <a:pt x="4279" y="3715"/>
                    <a:pt x="3461" y="4327"/>
                    <a:pt x="2543" y="4327"/>
                  </a:cubicBezTo>
                  <a:cubicBezTo>
                    <a:pt x="2492" y="4327"/>
                    <a:pt x="2440" y="4325"/>
                    <a:pt x="2389" y="4321"/>
                  </a:cubicBezTo>
                  <a:cubicBezTo>
                    <a:pt x="1409" y="4248"/>
                    <a:pt x="614" y="3492"/>
                    <a:pt x="497" y="2518"/>
                  </a:cubicBezTo>
                  <a:cubicBezTo>
                    <a:pt x="376" y="1543"/>
                    <a:pt x="965" y="617"/>
                    <a:pt x="1896" y="310"/>
                  </a:cubicBezTo>
                  <a:cubicBezTo>
                    <a:pt x="2109" y="240"/>
                    <a:pt x="2328" y="205"/>
                    <a:pt x="2547" y="205"/>
                  </a:cubicBezTo>
                  <a:close/>
                  <a:moveTo>
                    <a:pt x="2543" y="1"/>
                  </a:moveTo>
                  <a:cubicBezTo>
                    <a:pt x="2309" y="1"/>
                    <a:pt x="2070" y="37"/>
                    <a:pt x="1833" y="115"/>
                  </a:cubicBezTo>
                  <a:cubicBezTo>
                    <a:pt x="649" y="509"/>
                    <a:pt x="0" y="1786"/>
                    <a:pt x="390" y="2971"/>
                  </a:cubicBezTo>
                  <a:cubicBezTo>
                    <a:pt x="697" y="3902"/>
                    <a:pt x="1565" y="4531"/>
                    <a:pt x="2545" y="4531"/>
                  </a:cubicBezTo>
                  <a:cubicBezTo>
                    <a:pt x="3939" y="4531"/>
                    <a:pt x="5001" y="3283"/>
                    <a:pt x="4777" y="1908"/>
                  </a:cubicBezTo>
                  <a:cubicBezTo>
                    <a:pt x="4597" y="775"/>
                    <a:pt x="3621" y="1"/>
                    <a:pt x="2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52"/>
            <p:cNvSpPr/>
            <p:nvPr/>
          </p:nvSpPr>
          <p:spPr>
            <a:xfrm rot="860262">
              <a:off x="5692935" y="239518"/>
              <a:ext cx="128551" cy="116922"/>
            </a:xfrm>
            <a:custGeom>
              <a:avLst/>
              <a:gdLst/>
              <a:ahLst/>
              <a:cxnLst/>
              <a:rect l="l" t="t" r="r" b="b"/>
              <a:pathLst>
                <a:path w="4101" h="3730" extrusionOk="0">
                  <a:moveTo>
                    <a:pt x="2068" y="215"/>
                  </a:moveTo>
                  <a:cubicBezTo>
                    <a:pt x="3130" y="220"/>
                    <a:pt x="3920" y="1214"/>
                    <a:pt x="3671" y="2252"/>
                  </a:cubicBezTo>
                  <a:cubicBezTo>
                    <a:pt x="3486" y="3028"/>
                    <a:pt x="2797" y="3523"/>
                    <a:pt x="2064" y="3523"/>
                  </a:cubicBezTo>
                  <a:cubicBezTo>
                    <a:pt x="1816" y="3523"/>
                    <a:pt x="1562" y="3466"/>
                    <a:pt x="1322" y="3344"/>
                  </a:cubicBezTo>
                  <a:cubicBezTo>
                    <a:pt x="1" y="2681"/>
                    <a:pt x="147" y="761"/>
                    <a:pt x="1546" y="298"/>
                  </a:cubicBezTo>
                  <a:cubicBezTo>
                    <a:pt x="1712" y="244"/>
                    <a:pt x="1887" y="215"/>
                    <a:pt x="2068" y="215"/>
                  </a:cubicBezTo>
                  <a:close/>
                  <a:moveTo>
                    <a:pt x="2063" y="0"/>
                  </a:moveTo>
                  <a:cubicBezTo>
                    <a:pt x="1963" y="0"/>
                    <a:pt x="1862" y="8"/>
                    <a:pt x="1761" y="25"/>
                  </a:cubicBezTo>
                  <a:cubicBezTo>
                    <a:pt x="800" y="181"/>
                    <a:pt x="123" y="1043"/>
                    <a:pt x="201" y="2013"/>
                  </a:cubicBezTo>
                  <a:cubicBezTo>
                    <a:pt x="279" y="2983"/>
                    <a:pt x="1088" y="3729"/>
                    <a:pt x="2063" y="3729"/>
                  </a:cubicBezTo>
                  <a:cubicBezTo>
                    <a:pt x="2258" y="3724"/>
                    <a:pt x="2458" y="3695"/>
                    <a:pt x="2643" y="3632"/>
                  </a:cubicBezTo>
                  <a:cubicBezTo>
                    <a:pt x="3569" y="3325"/>
                    <a:pt x="4100" y="2364"/>
                    <a:pt x="3871" y="1419"/>
                  </a:cubicBezTo>
                  <a:cubicBezTo>
                    <a:pt x="3662" y="573"/>
                    <a:pt x="290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52"/>
            <p:cNvSpPr/>
            <p:nvPr/>
          </p:nvSpPr>
          <p:spPr>
            <a:xfrm rot="860262">
              <a:off x="5753520" y="528632"/>
              <a:ext cx="46769" cy="33070"/>
            </a:xfrm>
            <a:custGeom>
              <a:avLst/>
              <a:gdLst/>
              <a:ahLst/>
              <a:cxnLst/>
              <a:rect l="l" t="t" r="r" b="b"/>
              <a:pathLst>
                <a:path w="1492" h="1055" extrusionOk="0">
                  <a:moveTo>
                    <a:pt x="1199" y="1"/>
                  </a:moveTo>
                  <a:lnTo>
                    <a:pt x="1087" y="88"/>
                  </a:lnTo>
                  <a:cubicBezTo>
                    <a:pt x="1165" y="147"/>
                    <a:pt x="1224" y="230"/>
                    <a:pt x="1258" y="322"/>
                  </a:cubicBezTo>
                  <a:cubicBezTo>
                    <a:pt x="1307" y="483"/>
                    <a:pt x="1238" y="581"/>
                    <a:pt x="1136" y="615"/>
                  </a:cubicBezTo>
                  <a:cubicBezTo>
                    <a:pt x="1114" y="622"/>
                    <a:pt x="1093" y="625"/>
                    <a:pt x="1073" y="625"/>
                  </a:cubicBezTo>
                  <a:cubicBezTo>
                    <a:pt x="949" y="625"/>
                    <a:pt x="857" y="505"/>
                    <a:pt x="819" y="396"/>
                  </a:cubicBezTo>
                  <a:lnTo>
                    <a:pt x="790" y="298"/>
                  </a:lnTo>
                  <a:lnTo>
                    <a:pt x="658" y="337"/>
                  </a:lnTo>
                  <a:lnTo>
                    <a:pt x="687" y="435"/>
                  </a:lnTo>
                  <a:cubicBezTo>
                    <a:pt x="741" y="605"/>
                    <a:pt x="722" y="795"/>
                    <a:pt x="536" y="859"/>
                  </a:cubicBezTo>
                  <a:cubicBezTo>
                    <a:pt x="512" y="866"/>
                    <a:pt x="484" y="871"/>
                    <a:pt x="456" y="871"/>
                  </a:cubicBezTo>
                  <a:cubicBezTo>
                    <a:pt x="358" y="871"/>
                    <a:pt x="247" y="817"/>
                    <a:pt x="190" y="644"/>
                  </a:cubicBezTo>
                  <a:cubicBezTo>
                    <a:pt x="161" y="542"/>
                    <a:pt x="156" y="435"/>
                    <a:pt x="181" y="327"/>
                  </a:cubicBezTo>
                  <a:lnTo>
                    <a:pt x="25" y="322"/>
                  </a:lnTo>
                  <a:lnTo>
                    <a:pt x="25" y="322"/>
                  </a:lnTo>
                  <a:cubicBezTo>
                    <a:pt x="0" y="444"/>
                    <a:pt x="5" y="566"/>
                    <a:pt x="44" y="688"/>
                  </a:cubicBezTo>
                  <a:cubicBezTo>
                    <a:pt x="126" y="939"/>
                    <a:pt x="294" y="1054"/>
                    <a:pt x="465" y="1054"/>
                  </a:cubicBezTo>
                  <a:cubicBezTo>
                    <a:pt x="507" y="1054"/>
                    <a:pt x="549" y="1047"/>
                    <a:pt x="590" y="1034"/>
                  </a:cubicBezTo>
                  <a:cubicBezTo>
                    <a:pt x="756" y="980"/>
                    <a:pt x="858" y="810"/>
                    <a:pt x="834" y="639"/>
                  </a:cubicBezTo>
                  <a:lnTo>
                    <a:pt x="834" y="639"/>
                  </a:lnTo>
                  <a:cubicBezTo>
                    <a:pt x="918" y="746"/>
                    <a:pt x="1016" y="797"/>
                    <a:pt x="1118" y="797"/>
                  </a:cubicBezTo>
                  <a:cubicBezTo>
                    <a:pt x="1151" y="797"/>
                    <a:pt x="1185" y="791"/>
                    <a:pt x="1219" y="781"/>
                  </a:cubicBezTo>
                  <a:cubicBezTo>
                    <a:pt x="1375" y="727"/>
                    <a:pt x="1492" y="561"/>
                    <a:pt x="1409" y="308"/>
                  </a:cubicBezTo>
                  <a:cubicBezTo>
                    <a:pt x="1370" y="186"/>
                    <a:pt x="1297" y="84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52"/>
            <p:cNvSpPr/>
            <p:nvPr/>
          </p:nvSpPr>
          <p:spPr>
            <a:xfrm rot="860262">
              <a:off x="5755060" y="572282"/>
              <a:ext cx="47991" cy="31346"/>
            </a:xfrm>
            <a:custGeom>
              <a:avLst/>
              <a:gdLst/>
              <a:ahLst/>
              <a:cxnLst/>
              <a:rect l="l" t="t" r="r" b="b"/>
              <a:pathLst>
                <a:path w="1531" h="1000" extrusionOk="0">
                  <a:moveTo>
                    <a:pt x="554" y="229"/>
                  </a:moveTo>
                  <a:cubicBezTo>
                    <a:pt x="566" y="229"/>
                    <a:pt x="578" y="230"/>
                    <a:pt x="590" y="232"/>
                  </a:cubicBezTo>
                  <a:cubicBezTo>
                    <a:pt x="702" y="252"/>
                    <a:pt x="795" y="325"/>
                    <a:pt x="834" y="432"/>
                  </a:cubicBezTo>
                  <a:cubicBezTo>
                    <a:pt x="887" y="598"/>
                    <a:pt x="809" y="739"/>
                    <a:pt x="624" y="798"/>
                  </a:cubicBezTo>
                  <a:cubicBezTo>
                    <a:pt x="575" y="814"/>
                    <a:pt x="527" y="822"/>
                    <a:pt x="484" y="822"/>
                  </a:cubicBezTo>
                  <a:cubicBezTo>
                    <a:pt x="360" y="822"/>
                    <a:pt x="264" y="758"/>
                    <a:pt x="225" y="647"/>
                  </a:cubicBezTo>
                  <a:cubicBezTo>
                    <a:pt x="166" y="461"/>
                    <a:pt x="293" y="310"/>
                    <a:pt x="507" y="237"/>
                  </a:cubicBezTo>
                  <a:cubicBezTo>
                    <a:pt x="521" y="232"/>
                    <a:pt x="537" y="229"/>
                    <a:pt x="554" y="229"/>
                  </a:cubicBezTo>
                  <a:close/>
                  <a:moveTo>
                    <a:pt x="788" y="0"/>
                  </a:moveTo>
                  <a:cubicBezTo>
                    <a:pt x="688" y="0"/>
                    <a:pt x="588" y="17"/>
                    <a:pt x="493" y="52"/>
                  </a:cubicBezTo>
                  <a:cubicBezTo>
                    <a:pt x="156" y="159"/>
                    <a:pt x="0" y="418"/>
                    <a:pt x="88" y="691"/>
                  </a:cubicBezTo>
                  <a:cubicBezTo>
                    <a:pt x="156" y="898"/>
                    <a:pt x="334" y="1000"/>
                    <a:pt x="522" y="1000"/>
                  </a:cubicBezTo>
                  <a:cubicBezTo>
                    <a:pt x="577" y="1000"/>
                    <a:pt x="633" y="991"/>
                    <a:pt x="688" y="973"/>
                  </a:cubicBezTo>
                  <a:cubicBezTo>
                    <a:pt x="941" y="890"/>
                    <a:pt x="1053" y="676"/>
                    <a:pt x="980" y="447"/>
                  </a:cubicBezTo>
                  <a:cubicBezTo>
                    <a:pt x="941" y="320"/>
                    <a:pt x="848" y="223"/>
                    <a:pt x="727" y="179"/>
                  </a:cubicBezTo>
                  <a:lnTo>
                    <a:pt x="727" y="174"/>
                  </a:lnTo>
                  <a:cubicBezTo>
                    <a:pt x="762" y="167"/>
                    <a:pt x="798" y="164"/>
                    <a:pt x="833" y="164"/>
                  </a:cubicBezTo>
                  <a:cubicBezTo>
                    <a:pt x="1045" y="164"/>
                    <a:pt x="1244" y="285"/>
                    <a:pt x="1336" y="481"/>
                  </a:cubicBezTo>
                  <a:cubicBezTo>
                    <a:pt x="1360" y="520"/>
                    <a:pt x="1375" y="564"/>
                    <a:pt x="1389" y="608"/>
                  </a:cubicBezTo>
                  <a:lnTo>
                    <a:pt x="1531" y="559"/>
                  </a:lnTo>
                  <a:cubicBezTo>
                    <a:pt x="1516" y="515"/>
                    <a:pt x="1497" y="476"/>
                    <a:pt x="1477" y="437"/>
                  </a:cubicBezTo>
                  <a:cubicBezTo>
                    <a:pt x="1409" y="286"/>
                    <a:pt x="1297" y="159"/>
                    <a:pt x="1151" y="81"/>
                  </a:cubicBezTo>
                  <a:cubicBezTo>
                    <a:pt x="1037" y="27"/>
                    <a:pt x="913" y="0"/>
                    <a:pt x="7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52"/>
            <p:cNvSpPr/>
            <p:nvPr/>
          </p:nvSpPr>
          <p:spPr>
            <a:xfrm rot="860262">
              <a:off x="5758423" y="614629"/>
              <a:ext cx="9498" cy="7899"/>
            </a:xfrm>
            <a:custGeom>
              <a:avLst/>
              <a:gdLst/>
              <a:ahLst/>
              <a:cxnLst/>
              <a:rect l="l" t="t" r="r" b="b"/>
              <a:pathLst>
                <a:path w="303" h="252" extrusionOk="0">
                  <a:moveTo>
                    <a:pt x="146" y="0"/>
                  </a:moveTo>
                  <a:cubicBezTo>
                    <a:pt x="136" y="0"/>
                    <a:pt x="124" y="2"/>
                    <a:pt x="113" y="5"/>
                  </a:cubicBezTo>
                  <a:cubicBezTo>
                    <a:pt x="40" y="20"/>
                    <a:pt x="1" y="98"/>
                    <a:pt x="25" y="166"/>
                  </a:cubicBezTo>
                  <a:cubicBezTo>
                    <a:pt x="41" y="222"/>
                    <a:pt x="93" y="252"/>
                    <a:pt x="145" y="252"/>
                  </a:cubicBezTo>
                  <a:cubicBezTo>
                    <a:pt x="187" y="252"/>
                    <a:pt x="230" y="232"/>
                    <a:pt x="254" y="190"/>
                  </a:cubicBezTo>
                  <a:cubicBezTo>
                    <a:pt x="302" y="103"/>
                    <a:pt x="237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52"/>
            <p:cNvSpPr/>
            <p:nvPr/>
          </p:nvSpPr>
          <p:spPr>
            <a:xfrm rot="860262">
              <a:off x="5760528" y="628318"/>
              <a:ext cx="48493" cy="26927"/>
            </a:xfrm>
            <a:custGeom>
              <a:avLst/>
              <a:gdLst/>
              <a:ahLst/>
              <a:cxnLst/>
              <a:rect l="l" t="t" r="r" b="b"/>
              <a:pathLst>
                <a:path w="1547" h="859" extrusionOk="0">
                  <a:moveTo>
                    <a:pt x="1283" y="1"/>
                  </a:moveTo>
                  <a:lnTo>
                    <a:pt x="1137" y="50"/>
                  </a:lnTo>
                  <a:lnTo>
                    <a:pt x="1337" y="688"/>
                  </a:lnTo>
                  <a:lnTo>
                    <a:pt x="1332" y="688"/>
                  </a:lnTo>
                  <a:lnTo>
                    <a:pt x="1" y="493"/>
                  </a:lnTo>
                  <a:lnTo>
                    <a:pt x="59" y="673"/>
                  </a:lnTo>
                  <a:lnTo>
                    <a:pt x="1429" y="859"/>
                  </a:lnTo>
                  <a:lnTo>
                    <a:pt x="1546" y="820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4" name="Google Shape;2594;p52"/>
          <p:cNvSpPr txBox="1"/>
          <p:nvPr/>
        </p:nvSpPr>
        <p:spPr>
          <a:xfrm>
            <a:off x="1736598" y="4228560"/>
            <a:ext cx="5658300" cy="89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nursingnars@trentu.ca </a:t>
            </a:r>
            <a:endParaRPr sz="2400" b="1"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mata"/>
              <a:ea typeface="Armata"/>
              <a:cs typeface="Armata"/>
              <a:sym typeface="Armata"/>
            </a:endParaRPr>
          </a:p>
        </p:txBody>
      </p:sp>
    </p:spTree>
    <p:extLst>
      <p:ext uri="{BB962C8B-B14F-4D97-AF65-F5344CB8AC3E}">
        <p14:creationId xmlns:p14="http://schemas.microsoft.com/office/powerpoint/2010/main" val="532184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9" name="Google Shape;2599;p53"/>
          <p:cNvSpPr txBox="1"/>
          <p:nvPr/>
        </p:nvSpPr>
        <p:spPr>
          <a:xfrm>
            <a:off x="1087350" y="530050"/>
            <a:ext cx="696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mata"/>
                <a:ea typeface="Armata"/>
                <a:cs typeface="Armata"/>
                <a:sym typeface="Armata"/>
              </a:rPr>
              <a:t>Post Test, and Feedback Questionnaire </a:t>
            </a:r>
            <a:endParaRPr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600" name="Google Shape;2600;p53"/>
          <p:cNvSpPr txBox="1"/>
          <p:nvPr/>
        </p:nvSpPr>
        <p:spPr>
          <a:xfrm>
            <a:off x="3875100" y="4240425"/>
            <a:ext cx="139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mata"/>
                <a:ea typeface="Armata"/>
                <a:cs typeface="Armata"/>
                <a:sym typeface="Armata"/>
              </a:rPr>
              <a:t>SCAN ME!</a:t>
            </a:r>
            <a:endParaRPr>
              <a:latin typeface="Armata"/>
              <a:ea typeface="Armata"/>
              <a:cs typeface="Armata"/>
              <a:sym typeface="Armata"/>
            </a:endParaRPr>
          </a:p>
        </p:txBody>
      </p:sp>
      <p:pic>
        <p:nvPicPr>
          <p:cNvPr id="2601" name="Google Shape;2601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119812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37"/>
          <p:cNvSpPr txBox="1">
            <a:spLocks noGrp="1"/>
          </p:cNvSpPr>
          <p:nvPr>
            <p:ph type="title"/>
          </p:nvPr>
        </p:nvSpPr>
        <p:spPr>
          <a:xfrm>
            <a:off x="2079891" y="6077"/>
            <a:ext cx="4974900" cy="20280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ARE NARs?</a:t>
            </a:r>
            <a:endParaRPr dirty="0"/>
          </a:p>
        </p:txBody>
      </p:sp>
      <p:sp>
        <p:nvSpPr>
          <p:cNvPr id="1168" name="Google Shape;1168;p37"/>
          <p:cNvSpPr txBox="1">
            <a:spLocks noGrp="1"/>
          </p:cNvSpPr>
          <p:nvPr>
            <p:ph type="subTitle" idx="1"/>
          </p:nvPr>
        </p:nvSpPr>
        <p:spPr>
          <a:xfrm>
            <a:off x="1518225" y="1445832"/>
            <a:ext cx="5717252" cy="31379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 algn="l"/>
            <a:r>
              <a:rPr lang="en" sz="1400" dirty="0"/>
              <a:t>Non-Academic Requirements (NARs) are documents required for your clinical placements.</a:t>
            </a:r>
          </a:p>
          <a:p>
            <a:pPr marL="114300" indent="0" algn="l"/>
            <a:endParaRPr sz="1400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" sz="1400" dirty="0"/>
              <a:t>NARs include: 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Criminal Record Check with Vulnerable Sector Screening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Communicable Disease Form and serology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Tetanus immunization within the last 10 years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N95 Mask Fit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CPR certification (BLS, HCP or Level C)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2 Step TB test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Health &amp; Safety training and IPAC modules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Proof of Influenza Immunization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Proof of COVID Immunization with Booster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69" name="Google Shape;1169;p37"/>
          <p:cNvGrpSpPr/>
          <p:nvPr/>
        </p:nvGrpSpPr>
        <p:grpSpPr>
          <a:xfrm>
            <a:off x="3211739" y="4498822"/>
            <a:ext cx="393320" cy="492600"/>
            <a:chOff x="6005818" y="77914"/>
            <a:chExt cx="248544" cy="311280"/>
          </a:xfrm>
        </p:grpSpPr>
        <p:sp>
          <p:nvSpPr>
            <p:cNvPr id="1170" name="Google Shape;1170;p37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7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7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7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4" name="Google Shape;1174;p37"/>
          <p:cNvGrpSpPr/>
          <p:nvPr/>
        </p:nvGrpSpPr>
        <p:grpSpPr>
          <a:xfrm>
            <a:off x="887432" y="539510"/>
            <a:ext cx="393080" cy="492538"/>
            <a:chOff x="7462019" y="2740914"/>
            <a:chExt cx="248392" cy="311241"/>
          </a:xfrm>
        </p:grpSpPr>
        <p:sp>
          <p:nvSpPr>
            <p:cNvPr id="1175" name="Google Shape;1175;p37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7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7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7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oogle Shape;1179;p37"/>
          <p:cNvGrpSpPr/>
          <p:nvPr/>
        </p:nvGrpSpPr>
        <p:grpSpPr>
          <a:xfrm>
            <a:off x="7939308" y="3679921"/>
            <a:ext cx="483187" cy="450345"/>
            <a:chOff x="5467179" y="2412672"/>
            <a:chExt cx="305332" cy="284578"/>
          </a:xfrm>
        </p:grpSpPr>
        <p:sp>
          <p:nvSpPr>
            <p:cNvPr id="1180" name="Google Shape;1180;p3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7"/>
          <p:cNvGrpSpPr/>
          <p:nvPr/>
        </p:nvGrpSpPr>
        <p:grpSpPr>
          <a:xfrm>
            <a:off x="5487992" y="4497017"/>
            <a:ext cx="362486" cy="496218"/>
            <a:chOff x="7665335" y="2885404"/>
            <a:chExt cx="229059" cy="313566"/>
          </a:xfrm>
        </p:grpSpPr>
        <p:sp>
          <p:nvSpPr>
            <p:cNvPr id="1185" name="Google Shape;1185;p37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7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7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7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9" name="Google Shape;1189;p37"/>
          <p:cNvGrpSpPr/>
          <p:nvPr/>
        </p:nvGrpSpPr>
        <p:grpSpPr>
          <a:xfrm>
            <a:off x="2707722" y="449594"/>
            <a:ext cx="504021" cy="361201"/>
            <a:chOff x="8201303" y="1121442"/>
            <a:chExt cx="318496" cy="228247"/>
          </a:xfrm>
        </p:grpSpPr>
        <p:sp>
          <p:nvSpPr>
            <p:cNvPr id="1190" name="Google Shape;1190;p3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8" name="Google Shape;1278;p37"/>
          <p:cNvSpPr/>
          <p:nvPr/>
        </p:nvSpPr>
        <p:spPr>
          <a:xfrm>
            <a:off x="820938" y="42043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Google Shape;1284;p38"/>
          <p:cNvSpPr txBox="1">
            <a:spLocks noGrp="1"/>
          </p:cNvSpPr>
          <p:nvPr>
            <p:ph type="title"/>
          </p:nvPr>
        </p:nvSpPr>
        <p:spPr>
          <a:xfrm>
            <a:off x="1899900" y="166944"/>
            <a:ext cx="5344200" cy="1149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ARE NARs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IMPORTANT?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285" name="Google Shape;1285;p38"/>
          <p:cNvSpPr txBox="1">
            <a:spLocks noGrp="1"/>
          </p:cNvSpPr>
          <p:nvPr>
            <p:ph type="subTitle" idx="1"/>
          </p:nvPr>
        </p:nvSpPr>
        <p:spPr>
          <a:xfrm>
            <a:off x="1718550" y="1431838"/>
            <a:ext cx="5706900" cy="8512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Nurses work with vulnerable populations that are highly prone to illness due to compromised immune systems.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dirty="0"/>
              <a:t>NARs protect students, staff and patients.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NARs are requirements of the Public Hospitals Act.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Students cannot attend clinical practice unless NARs are completed by November 15</a:t>
            </a:r>
            <a:r>
              <a:rPr lang="en" baseline="30000" dirty="0"/>
              <a:t>th</a:t>
            </a:r>
            <a:r>
              <a:rPr lang="en" dirty="0"/>
              <a:t>. </a:t>
            </a:r>
            <a:endParaRPr dirty="0"/>
          </a:p>
        </p:txBody>
      </p:sp>
      <p:grpSp>
        <p:nvGrpSpPr>
          <p:cNvPr id="1286" name="Google Shape;1286;p38"/>
          <p:cNvGrpSpPr/>
          <p:nvPr/>
        </p:nvGrpSpPr>
        <p:grpSpPr>
          <a:xfrm rot="8695731">
            <a:off x="-22146" y="2845690"/>
            <a:ext cx="2557212" cy="2728518"/>
            <a:chOff x="-3332750" y="-505208"/>
            <a:chExt cx="2677398" cy="2772201"/>
          </a:xfrm>
        </p:grpSpPr>
        <p:sp>
          <p:nvSpPr>
            <p:cNvPr id="1287" name="Google Shape;1287;p38"/>
            <p:cNvSpPr/>
            <p:nvPr/>
          </p:nvSpPr>
          <p:spPr>
            <a:xfrm rot="1458782">
              <a:off x="-1056441" y="526221"/>
              <a:ext cx="172902" cy="343976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8"/>
            <p:cNvSpPr/>
            <p:nvPr/>
          </p:nvSpPr>
          <p:spPr>
            <a:xfrm rot="1458782">
              <a:off x="-1176546" y="510206"/>
              <a:ext cx="305823" cy="294261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8"/>
            <p:cNvSpPr/>
            <p:nvPr/>
          </p:nvSpPr>
          <p:spPr>
            <a:xfrm rot="1458782">
              <a:off x="-2834497" y="2124498"/>
              <a:ext cx="18051" cy="35505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8"/>
            <p:cNvSpPr/>
            <p:nvPr/>
          </p:nvSpPr>
          <p:spPr>
            <a:xfrm rot="1458782">
              <a:off x="-1307120" y="403658"/>
              <a:ext cx="558462" cy="504085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8"/>
            <p:cNvSpPr/>
            <p:nvPr/>
          </p:nvSpPr>
          <p:spPr>
            <a:xfrm rot="1458782">
              <a:off x="-1275936" y="421491"/>
              <a:ext cx="477568" cy="459517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8"/>
            <p:cNvSpPr/>
            <p:nvPr/>
          </p:nvSpPr>
          <p:spPr>
            <a:xfrm rot="1458782">
              <a:off x="-1157835" y="528756"/>
              <a:ext cx="267073" cy="256928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8"/>
            <p:cNvSpPr/>
            <p:nvPr/>
          </p:nvSpPr>
          <p:spPr>
            <a:xfrm rot="1458782">
              <a:off x="-2836911" y="2082460"/>
              <a:ext cx="60754" cy="1084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8"/>
            <p:cNvSpPr/>
            <p:nvPr/>
          </p:nvSpPr>
          <p:spPr>
            <a:xfrm rot="1458782">
              <a:off x="-2824652" y="2086229"/>
              <a:ext cx="77313" cy="114758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8"/>
            <p:cNvSpPr/>
            <p:nvPr/>
          </p:nvSpPr>
          <p:spPr>
            <a:xfrm rot="1458782">
              <a:off x="-2385961" y="2121802"/>
              <a:ext cx="50423" cy="112744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8"/>
            <p:cNvSpPr/>
            <p:nvPr/>
          </p:nvSpPr>
          <p:spPr>
            <a:xfrm rot="1458782">
              <a:off x="-2419957" y="2110406"/>
              <a:ext cx="66945" cy="11748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8"/>
            <p:cNvSpPr/>
            <p:nvPr/>
          </p:nvSpPr>
          <p:spPr>
            <a:xfrm rot="1458782">
              <a:off x="-3129452" y="1044844"/>
              <a:ext cx="535787" cy="1077690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8"/>
            <p:cNvSpPr/>
            <p:nvPr/>
          </p:nvSpPr>
          <p:spPr>
            <a:xfrm rot="1458761">
              <a:off x="-2355732" y="1075521"/>
              <a:ext cx="422703" cy="1149473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8"/>
            <p:cNvSpPr/>
            <p:nvPr/>
          </p:nvSpPr>
          <p:spPr>
            <a:xfrm rot="1458782">
              <a:off x="-1457233" y="-3892"/>
              <a:ext cx="464851" cy="375789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8"/>
            <p:cNvSpPr/>
            <p:nvPr/>
          </p:nvSpPr>
          <p:spPr>
            <a:xfrm rot="1458761">
              <a:off x="-2364270" y="-329049"/>
              <a:ext cx="1084579" cy="1062389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8"/>
            <p:cNvSpPr/>
            <p:nvPr/>
          </p:nvSpPr>
          <p:spPr>
            <a:xfrm rot="1458782">
              <a:off x="-2730531" y="-10517"/>
              <a:ext cx="845563" cy="1213632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8"/>
            <p:cNvSpPr/>
            <p:nvPr/>
          </p:nvSpPr>
          <p:spPr>
            <a:xfrm rot="1458761">
              <a:off x="-2710598" y="-126459"/>
              <a:ext cx="1425606" cy="1462864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8"/>
            <p:cNvSpPr/>
            <p:nvPr/>
          </p:nvSpPr>
          <p:spPr>
            <a:xfrm rot="1458761">
              <a:off x="-2224937" y="-355555"/>
              <a:ext cx="829891" cy="487932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8"/>
            <p:cNvSpPr/>
            <p:nvPr/>
          </p:nvSpPr>
          <p:spPr>
            <a:xfrm rot="1458782">
              <a:off x="-1448865" y="-4745"/>
              <a:ext cx="469401" cy="333459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8"/>
            <p:cNvSpPr/>
            <p:nvPr/>
          </p:nvSpPr>
          <p:spPr>
            <a:xfrm rot="1458761">
              <a:off x="-2273969" y="-255338"/>
              <a:ext cx="923688" cy="923875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8"/>
            <p:cNvSpPr/>
            <p:nvPr/>
          </p:nvSpPr>
          <p:spPr>
            <a:xfrm rot="1458782">
              <a:off x="-1306817" y="403052"/>
              <a:ext cx="571590" cy="511134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8"/>
            <p:cNvSpPr/>
            <p:nvPr/>
          </p:nvSpPr>
          <p:spPr>
            <a:xfrm rot="1458782">
              <a:off x="-1280122" y="417613"/>
              <a:ext cx="485587" cy="467238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8"/>
            <p:cNvSpPr/>
            <p:nvPr/>
          </p:nvSpPr>
          <p:spPr>
            <a:xfrm rot="1458782">
              <a:off x="-1191163" y="501678"/>
              <a:ext cx="313618" cy="30179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8"/>
            <p:cNvSpPr/>
            <p:nvPr/>
          </p:nvSpPr>
          <p:spPr>
            <a:xfrm rot="1458782">
              <a:off x="-1171060" y="520554"/>
              <a:ext cx="275091" cy="264761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8"/>
            <p:cNvSpPr/>
            <p:nvPr/>
          </p:nvSpPr>
          <p:spPr>
            <a:xfrm rot="1458782">
              <a:off x="-3134252" y="1044798"/>
              <a:ext cx="548691" cy="1082426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8"/>
            <p:cNvSpPr/>
            <p:nvPr/>
          </p:nvSpPr>
          <p:spPr>
            <a:xfrm rot="1458782">
              <a:off x="-2359367" y="1072584"/>
              <a:ext cx="430352" cy="1157129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8"/>
            <p:cNvSpPr/>
            <p:nvPr/>
          </p:nvSpPr>
          <p:spPr>
            <a:xfrm rot="1458782">
              <a:off x="-2840556" y="2078983"/>
              <a:ext cx="101854" cy="122739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8"/>
            <p:cNvSpPr/>
            <p:nvPr/>
          </p:nvSpPr>
          <p:spPr>
            <a:xfrm rot="1458782">
              <a:off x="-2824413" y="2084317"/>
              <a:ext cx="51654" cy="111140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8"/>
            <p:cNvSpPr/>
            <p:nvPr/>
          </p:nvSpPr>
          <p:spPr>
            <a:xfrm rot="1458782">
              <a:off x="-2425127" y="2110530"/>
              <a:ext cx="94022" cy="124753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8"/>
            <p:cNvSpPr/>
            <p:nvPr/>
          </p:nvSpPr>
          <p:spPr>
            <a:xfrm rot="1458782">
              <a:off x="-2388848" y="2117141"/>
              <a:ext cx="38750" cy="114758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8"/>
            <p:cNvSpPr/>
            <p:nvPr/>
          </p:nvSpPr>
          <p:spPr>
            <a:xfrm rot="1458782">
              <a:off x="-2347280" y="-66605"/>
              <a:ext cx="57659" cy="222579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8"/>
            <p:cNvSpPr/>
            <p:nvPr/>
          </p:nvSpPr>
          <p:spPr>
            <a:xfrm rot="1458782">
              <a:off x="-1410719" y="-67141"/>
              <a:ext cx="172007" cy="180212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8" name="Google Shape;1318;p38"/>
          <p:cNvGrpSpPr/>
          <p:nvPr/>
        </p:nvGrpSpPr>
        <p:grpSpPr>
          <a:xfrm rot="2700000">
            <a:off x="7121055" y="3748720"/>
            <a:ext cx="644910" cy="1366969"/>
            <a:chOff x="6879850" y="4050088"/>
            <a:chExt cx="357775" cy="758350"/>
          </a:xfrm>
        </p:grpSpPr>
        <p:sp>
          <p:nvSpPr>
            <p:cNvPr id="1319" name="Google Shape;1319;p38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8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8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8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8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8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8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8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8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8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8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8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8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8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8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8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8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8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8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8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8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8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8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8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8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8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8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8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8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8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8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8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8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8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8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8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8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8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8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8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8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8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8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8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8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8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8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6" name="Google Shape;1366;p38"/>
          <p:cNvGrpSpPr/>
          <p:nvPr/>
        </p:nvGrpSpPr>
        <p:grpSpPr>
          <a:xfrm rot="-1155125">
            <a:off x="3719800" y="3622233"/>
            <a:ext cx="1109971" cy="1376786"/>
            <a:chOff x="-1214700" y="3527913"/>
            <a:chExt cx="493175" cy="611750"/>
          </a:xfrm>
        </p:grpSpPr>
        <p:sp>
          <p:nvSpPr>
            <p:cNvPr id="1367" name="Google Shape;1367;p38"/>
            <p:cNvSpPr/>
            <p:nvPr/>
          </p:nvSpPr>
          <p:spPr>
            <a:xfrm>
              <a:off x="-1006925" y="3527913"/>
              <a:ext cx="63875" cy="55350"/>
            </a:xfrm>
            <a:custGeom>
              <a:avLst/>
              <a:gdLst/>
              <a:ahLst/>
              <a:cxnLst/>
              <a:rect l="l" t="t" r="r" b="b"/>
              <a:pathLst>
                <a:path w="2555" h="2214" extrusionOk="0">
                  <a:moveTo>
                    <a:pt x="0" y="0"/>
                  </a:moveTo>
                  <a:lnTo>
                    <a:pt x="0" y="1380"/>
                  </a:lnTo>
                  <a:cubicBezTo>
                    <a:pt x="804" y="1687"/>
                    <a:pt x="1618" y="1965"/>
                    <a:pt x="2442" y="2213"/>
                  </a:cubicBezTo>
                  <a:lnTo>
                    <a:pt x="2554" y="2062"/>
                  </a:lnTo>
                  <a:cubicBezTo>
                    <a:pt x="1667" y="1414"/>
                    <a:pt x="819" y="727"/>
                    <a:pt x="0" y="0"/>
                  </a:cubicBezTo>
                  <a:close/>
                </a:path>
              </a:pathLst>
            </a:custGeom>
            <a:solidFill>
              <a:srgbClr val="4BAE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8"/>
            <p:cNvSpPr/>
            <p:nvPr/>
          </p:nvSpPr>
          <p:spPr>
            <a:xfrm>
              <a:off x="-1176550" y="3530588"/>
              <a:ext cx="72650" cy="97150"/>
            </a:xfrm>
            <a:custGeom>
              <a:avLst/>
              <a:gdLst/>
              <a:ahLst/>
              <a:cxnLst/>
              <a:rect l="l" t="t" r="r" b="b"/>
              <a:pathLst>
                <a:path w="2906" h="3886" extrusionOk="0">
                  <a:moveTo>
                    <a:pt x="1136" y="1"/>
                  </a:moveTo>
                  <a:cubicBezTo>
                    <a:pt x="512" y="1"/>
                    <a:pt x="0" y="507"/>
                    <a:pt x="5" y="1136"/>
                  </a:cubicBezTo>
                  <a:lnTo>
                    <a:pt x="5" y="2750"/>
                  </a:lnTo>
                  <a:cubicBezTo>
                    <a:pt x="0" y="3378"/>
                    <a:pt x="512" y="3885"/>
                    <a:pt x="1136" y="3885"/>
                  </a:cubicBezTo>
                  <a:lnTo>
                    <a:pt x="2905" y="3885"/>
                  </a:lnTo>
                  <a:lnTo>
                    <a:pt x="29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8"/>
            <p:cNvSpPr/>
            <p:nvPr/>
          </p:nvSpPr>
          <p:spPr>
            <a:xfrm>
              <a:off x="-1103925" y="3530588"/>
              <a:ext cx="54250" cy="97150"/>
            </a:xfrm>
            <a:custGeom>
              <a:avLst/>
              <a:gdLst/>
              <a:ahLst/>
              <a:cxnLst/>
              <a:rect l="l" t="t" r="r" b="b"/>
              <a:pathLst>
                <a:path w="2170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69" y="3885"/>
                  </a:lnTo>
                  <a:lnTo>
                    <a:pt x="2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8"/>
            <p:cNvSpPr/>
            <p:nvPr/>
          </p:nvSpPr>
          <p:spPr>
            <a:xfrm>
              <a:off x="-832300" y="3530588"/>
              <a:ext cx="72525" cy="97150"/>
            </a:xfrm>
            <a:custGeom>
              <a:avLst/>
              <a:gdLst/>
              <a:ahLst/>
              <a:cxnLst/>
              <a:rect l="l" t="t" r="r" b="b"/>
              <a:pathLst>
                <a:path w="2901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1765" y="3885"/>
                  </a:lnTo>
                  <a:cubicBezTo>
                    <a:pt x="2393" y="3885"/>
                    <a:pt x="2900" y="3374"/>
                    <a:pt x="2900" y="2750"/>
                  </a:cubicBezTo>
                  <a:lnTo>
                    <a:pt x="2900" y="1136"/>
                  </a:lnTo>
                  <a:cubicBezTo>
                    <a:pt x="2900" y="507"/>
                    <a:pt x="2393" y="1"/>
                    <a:pt x="1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8"/>
            <p:cNvSpPr/>
            <p:nvPr/>
          </p:nvSpPr>
          <p:spPr>
            <a:xfrm>
              <a:off x="-88665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8"/>
            <p:cNvSpPr/>
            <p:nvPr/>
          </p:nvSpPr>
          <p:spPr>
            <a:xfrm>
              <a:off x="-94100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8"/>
            <p:cNvSpPr/>
            <p:nvPr/>
          </p:nvSpPr>
          <p:spPr>
            <a:xfrm>
              <a:off x="-99535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8"/>
            <p:cNvSpPr/>
            <p:nvPr/>
          </p:nvSpPr>
          <p:spPr>
            <a:xfrm>
              <a:off x="-104970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8"/>
            <p:cNvSpPr/>
            <p:nvPr/>
          </p:nvSpPr>
          <p:spPr>
            <a:xfrm>
              <a:off x="-1027400" y="3798063"/>
              <a:ext cx="120175" cy="120175"/>
            </a:xfrm>
            <a:custGeom>
              <a:avLst/>
              <a:gdLst/>
              <a:ahLst/>
              <a:cxnLst/>
              <a:rect l="l" t="t" r="r" b="b"/>
              <a:pathLst>
                <a:path w="4807" h="4807" extrusionOk="0">
                  <a:moveTo>
                    <a:pt x="1935" y="1"/>
                  </a:moveTo>
                  <a:lnTo>
                    <a:pt x="1935" y="1936"/>
                  </a:lnTo>
                  <a:lnTo>
                    <a:pt x="0" y="1936"/>
                  </a:lnTo>
                  <a:lnTo>
                    <a:pt x="0" y="2871"/>
                  </a:lnTo>
                  <a:lnTo>
                    <a:pt x="1935" y="2871"/>
                  </a:lnTo>
                  <a:lnTo>
                    <a:pt x="1935" y="4807"/>
                  </a:lnTo>
                  <a:lnTo>
                    <a:pt x="2871" y="4807"/>
                  </a:lnTo>
                  <a:lnTo>
                    <a:pt x="2871" y="2871"/>
                  </a:lnTo>
                  <a:lnTo>
                    <a:pt x="4806" y="2871"/>
                  </a:lnTo>
                  <a:lnTo>
                    <a:pt x="4806" y="1936"/>
                  </a:lnTo>
                  <a:lnTo>
                    <a:pt x="2871" y="1936"/>
                  </a:lnTo>
                  <a:lnTo>
                    <a:pt x="28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8"/>
            <p:cNvSpPr/>
            <p:nvPr/>
          </p:nvSpPr>
          <p:spPr>
            <a:xfrm>
              <a:off x="-1043250" y="3782213"/>
              <a:ext cx="151975" cy="152000"/>
            </a:xfrm>
            <a:custGeom>
              <a:avLst/>
              <a:gdLst/>
              <a:ahLst/>
              <a:cxnLst/>
              <a:rect l="l" t="t" r="r" b="b"/>
              <a:pathLst>
                <a:path w="6079" h="6080" extrusionOk="0">
                  <a:moveTo>
                    <a:pt x="3510" y="635"/>
                  </a:moveTo>
                  <a:lnTo>
                    <a:pt x="3510" y="2570"/>
                  </a:lnTo>
                  <a:lnTo>
                    <a:pt x="5440" y="2570"/>
                  </a:lnTo>
                  <a:lnTo>
                    <a:pt x="5440" y="3505"/>
                  </a:lnTo>
                  <a:lnTo>
                    <a:pt x="3510" y="3510"/>
                  </a:lnTo>
                  <a:lnTo>
                    <a:pt x="3510" y="5441"/>
                  </a:lnTo>
                  <a:lnTo>
                    <a:pt x="2569" y="5441"/>
                  </a:lnTo>
                  <a:lnTo>
                    <a:pt x="2569" y="3510"/>
                  </a:lnTo>
                  <a:lnTo>
                    <a:pt x="634" y="3510"/>
                  </a:lnTo>
                  <a:lnTo>
                    <a:pt x="634" y="2570"/>
                  </a:lnTo>
                  <a:lnTo>
                    <a:pt x="2574" y="2570"/>
                  </a:lnTo>
                  <a:lnTo>
                    <a:pt x="2574" y="635"/>
                  </a:lnTo>
                  <a:close/>
                  <a:moveTo>
                    <a:pt x="1931" y="1"/>
                  </a:moveTo>
                  <a:lnTo>
                    <a:pt x="1931" y="1931"/>
                  </a:lnTo>
                  <a:lnTo>
                    <a:pt x="1" y="1931"/>
                  </a:lnTo>
                  <a:lnTo>
                    <a:pt x="1" y="4144"/>
                  </a:lnTo>
                  <a:lnTo>
                    <a:pt x="1931" y="4144"/>
                  </a:lnTo>
                  <a:lnTo>
                    <a:pt x="1931" y="6079"/>
                  </a:lnTo>
                  <a:lnTo>
                    <a:pt x="4144" y="6079"/>
                  </a:lnTo>
                  <a:lnTo>
                    <a:pt x="4144" y="4144"/>
                  </a:lnTo>
                  <a:lnTo>
                    <a:pt x="6079" y="4144"/>
                  </a:lnTo>
                  <a:lnTo>
                    <a:pt x="6079" y="1931"/>
                  </a:lnTo>
                  <a:lnTo>
                    <a:pt x="4144" y="1931"/>
                  </a:lnTo>
                  <a:lnTo>
                    <a:pt x="41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8"/>
            <p:cNvSpPr/>
            <p:nvPr/>
          </p:nvSpPr>
          <p:spPr>
            <a:xfrm>
              <a:off x="-1136700" y="3963788"/>
              <a:ext cx="337200" cy="38300"/>
            </a:xfrm>
            <a:custGeom>
              <a:avLst/>
              <a:gdLst/>
              <a:ahLst/>
              <a:cxnLst/>
              <a:rect l="l" t="t" r="r" b="b"/>
              <a:pathLst>
                <a:path w="13488" h="1532" extrusionOk="0">
                  <a:moveTo>
                    <a:pt x="0" y="1"/>
                  </a:moveTo>
                  <a:lnTo>
                    <a:pt x="0" y="1531"/>
                  </a:lnTo>
                  <a:lnTo>
                    <a:pt x="13487" y="1531"/>
                  </a:lnTo>
                  <a:lnTo>
                    <a:pt x="134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8"/>
            <p:cNvSpPr/>
            <p:nvPr/>
          </p:nvSpPr>
          <p:spPr>
            <a:xfrm>
              <a:off x="-1169600" y="3743963"/>
              <a:ext cx="404575" cy="290275"/>
            </a:xfrm>
            <a:custGeom>
              <a:avLst/>
              <a:gdLst/>
              <a:ahLst/>
              <a:cxnLst/>
              <a:rect l="l" t="t" r="r" b="b"/>
              <a:pathLst>
                <a:path w="16183" h="11611" extrusionOk="0">
                  <a:moveTo>
                    <a:pt x="9198" y="1531"/>
                  </a:moveTo>
                  <a:lnTo>
                    <a:pt x="9198" y="3461"/>
                  </a:lnTo>
                  <a:lnTo>
                    <a:pt x="11128" y="3461"/>
                  </a:lnTo>
                  <a:lnTo>
                    <a:pt x="11128" y="5674"/>
                  </a:lnTo>
                  <a:lnTo>
                    <a:pt x="9198" y="5674"/>
                  </a:lnTo>
                  <a:lnTo>
                    <a:pt x="9198" y="7609"/>
                  </a:lnTo>
                  <a:lnTo>
                    <a:pt x="6985" y="7609"/>
                  </a:lnTo>
                  <a:lnTo>
                    <a:pt x="6985" y="5674"/>
                  </a:lnTo>
                  <a:lnTo>
                    <a:pt x="5055" y="5674"/>
                  </a:lnTo>
                  <a:lnTo>
                    <a:pt x="5055" y="3461"/>
                  </a:lnTo>
                  <a:lnTo>
                    <a:pt x="6985" y="3461"/>
                  </a:lnTo>
                  <a:lnTo>
                    <a:pt x="6985" y="1531"/>
                  </a:lnTo>
                  <a:close/>
                  <a:moveTo>
                    <a:pt x="14798" y="8794"/>
                  </a:moveTo>
                  <a:lnTo>
                    <a:pt x="14798" y="10324"/>
                  </a:lnTo>
                  <a:lnTo>
                    <a:pt x="1316" y="10324"/>
                  </a:lnTo>
                  <a:lnTo>
                    <a:pt x="1316" y="8794"/>
                  </a:lnTo>
                  <a:close/>
                  <a:moveTo>
                    <a:pt x="0" y="0"/>
                  </a:moveTo>
                  <a:lnTo>
                    <a:pt x="0" y="11611"/>
                  </a:lnTo>
                  <a:lnTo>
                    <a:pt x="16183" y="11611"/>
                  </a:lnTo>
                  <a:lnTo>
                    <a:pt x="16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8"/>
            <p:cNvSpPr/>
            <p:nvPr/>
          </p:nvSpPr>
          <p:spPr>
            <a:xfrm>
              <a:off x="-1212150" y="3627713"/>
              <a:ext cx="488075" cy="509375"/>
            </a:xfrm>
            <a:custGeom>
              <a:avLst/>
              <a:gdLst/>
              <a:ahLst/>
              <a:cxnLst/>
              <a:rect l="l" t="t" r="r" b="b"/>
              <a:pathLst>
                <a:path w="19523" h="20375" extrusionOk="0">
                  <a:moveTo>
                    <a:pt x="17885" y="4650"/>
                  </a:moveTo>
                  <a:lnTo>
                    <a:pt x="17885" y="16261"/>
                  </a:lnTo>
                  <a:lnTo>
                    <a:pt x="1702" y="16261"/>
                  </a:lnTo>
                  <a:lnTo>
                    <a:pt x="1702" y="4650"/>
                  </a:lnTo>
                  <a:close/>
                  <a:moveTo>
                    <a:pt x="2423" y="0"/>
                  </a:moveTo>
                  <a:cubicBezTo>
                    <a:pt x="1083" y="0"/>
                    <a:pt x="1" y="1087"/>
                    <a:pt x="1" y="2423"/>
                  </a:cubicBezTo>
                  <a:lnTo>
                    <a:pt x="1" y="17947"/>
                  </a:lnTo>
                  <a:cubicBezTo>
                    <a:pt x="1" y="19288"/>
                    <a:pt x="1083" y="20370"/>
                    <a:pt x="2423" y="20375"/>
                  </a:cubicBezTo>
                  <a:lnTo>
                    <a:pt x="17100" y="20375"/>
                  </a:lnTo>
                  <a:cubicBezTo>
                    <a:pt x="18440" y="20370"/>
                    <a:pt x="19522" y="19288"/>
                    <a:pt x="19522" y="17952"/>
                  </a:cubicBezTo>
                  <a:lnTo>
                    <a:pt x="19522" y="2423"/>
                  </a:lnTo>
                  <a:cubicBezTo>
                    <a:pt x="19522" y="1087"/>
                    <a:pt x="18440" y="0"/>
                    <a:pt x="17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8"/>
            <p:cNvSpPr/>
            <p:nvPr/>
          </p:nvSpPr>
          <p:spPr>
            <a:xfrm>
              <a:off x="-1214700" y="3625263"/>
              <a:ext cx="493175" cy="514400"/>
            </a:xfrm>
            <a:custGeom>
              <a:avLst/>
              <a:gdLst/>
              <a:ahLst/>
              <a:cxnLst/>
              <a:rect l="l" t="t" r="r" b="b"/>
              <a:pathLst>
                <a:path w="19727" h="20576" extrusionOk="0">
                  <a:moveTo>
                    <a:pt x="2525" y="1"/>
                  </a:moveTo>
                  <a:cubicBezTo>
                    <a:pt x="1131" y="1"/>
                    <a:pt x="1" y="1127"/>
                    <a:pt x="1" y="2521"/>
                  </a:cubicBezTo>
                  <a:lnTo>
                    <a:pt x="1" y="18050"/>
                  </a:lnTo>
                  <a:cubicBezTo>
                    <a:pt x="1" y="19444"/>
                    <a:pt x="1131" y="20575"/>
                    <a:pt x="2525" y="20575"/>
                  </a:cubicBezTo>
                  <a:lnTo>
                    <a:pt x="17202" y="20575"/>
                  </a:lnTo>
                  <a:cubicBezTo>
                    <a:pt x="18596" y="20570"/>
                    <a:pt x="19722" y="19444"/>
                    <a:pt x="19727" y="18050"/>
                  </a:cubicBezTo>
                  <a:lnTo>
                    <a:pt x="19727" y="2526"/>
                  </a:lnTo>
                  <a:cubicBezTo>
                    <a:pt x="19727" y="1132"/>
                    <a:pt x="18596" y="1"/>
                    <a:pt x="17202" y="1"/>
                  </a:cubicBezTo>
                  <a:lnTo>
                    <a:pt x="17061" y="1"/>
                  </a:lnTo>
                  <a:lnTo>
                    <a:pt x="17061" y="201"/>
                  </a:lnTo>
                  <a:lnTo>
                    <a:pt x="17202" y="201"/>
                  </a:lnTo>
                  <a:cubicBezTo>
                    <a:pt x="18484" y="201"/>
                    <a:pt x="19522" y="1239"/>
                    <a:pt x="19522" y="2521"/>
                  </a:cubicBezTo>
                  <a:lnTo>
                    <a:pt x="19522" y="18050"/>
                  </a:lnTo>
                  <a:cubicBezTo>
                    <a:pt x="19522" y="19332"/>
                    <a:pt x="18484" y="20370"/>
                    <a:pt x="17202" y="20370"/>
                  </a:cubicBezTo>
                  <a:lnTo>
                    <a:pt x="2525" y="20370"/>
                  </a:lnTo>
                  <a:cubicBezTo>
                    <a:pt x="1244" y="20370"/>
                    <a:pt x="205" y="19332"/>
                    <a:pt x="205" y="18050"/>
                  </a:cubicBezTo>
                  <a:lnTo>
                    <a:pt x="205" y="2526"/>
                  </a:lnTo>
                  <a:cubicBezTo>
                    <a:pt x="205" y="1244"/>
                    <a:pt x="1244" y="206"/>
                    <a:pt x="2525" y="201"/>
                  </a:cubicBezTo>
                  <a:lnTo>
                    <a:pt x="2662" y="201"/>
                  </a:lnTo>
                  <a:lnTo>
                    <a:pt x="2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8"/>
            <p:cNvSpPr/>
            <p:nvPr/>
          </p:nvSpPr>
          <p:spPr>
            <a:xfrm>
              <a:off x="-1172050" y="3741413"/>
              <a:ext cx="409600" cy="295400"/>
            </a:xfrm>
            <a:custGeom>
              <a:avLst/>
              <a:gdLst/>
              <a:ahLst/>
              <a:cxnLst/>
              <a:rect l="l" t="t" r="r" b="b"/>
              <a:pathLst>
                <a:path w="16384" h="11816" extrusionOk="0">
                  <a:moveTo>
                    <a:pt x="16178" y="205"/>
                  </a:moveTo>
                  <a:lnTo>
                    <a:pt x="16178" y="11611"/>
                  </a:lnTo>
                  <a:lnTo>
                    <a:pt x="200" y="11611"/>
                  </a:lnTo>
                  <a:lnTo>
                    <a:pt x="200" y="205"/>
                  </a:lnTo>
                  <a:close/>
                  <a:moveTo>
                    <a:pt x="1" y="0"/>
                  </a:moveTo>
                  <a:lnTo>
                    <a:pt x="1" y="11815"/>
                  </a:lnTo>
                  <a:lnTo>
                    <a:pt x="16383" y="11815"/>
                  </a:lnTo>
                  <a:lnTo>
                    <a:pt x="163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8"/>
            <p:cNvSpPr/>
            <p:nvPr/>
          </p:nvSpPr>
          <p:spPr>
            <a:xfrm>
              <a:off x="-1045800" y="3779663"/>
              <a:ext cx="157100" cy="157100"/>
            </a:xfrm>
            <a:custGeom>
              <a:avLst/>
              <a:gdLst/>
              <a:ahLst/>
              <a:cxnLst/>
              <a:rect l="l" t="t" r="r" b="b"/>
              <a:pathLst>
                <a:path w="6284" h="6284" extrusionOk="0">
                  <a:moveTo>
                    <a:pt x="4143" y="200"/>
                  </a:moveTo>
                  <a:lnTo>
                    <a:pt x="4143" y="2135"/>
                  </a:lnTo>
                  <a:lnTo>
                    <a:pt x="6079" y="2135"/>
                  </a:lnTo>
                  <a:lnTo>
                    <a:pt x="6079" y="4144"/>
                  </a:lnTo>
                  <a:lnTo>
                    <a:pt x="4143" y="4144"/>
                  </a:lnTo>
                  <a:lnTo>
                    <a:pt x="4143" y="6079"/>
                  </a:lnTo>
                  <a:lnTo>
                    <a:pt x="2135" y="6079"/>
                  </a:lnTo>
                  <a:lnTo>
                    <a:pt x="2135" y="4144"/>
                  </a:lnTo>
                  <a:lnTo>
                    <a:pt x="200" y="4144"/>
                  </a:lnTo>
                  <a:lnTo>
                    <a:pt x="200" y="2135"/>
                  </a:lnTo>
                  <a:lnTo>
                    <a:pt x="2135" y="2135"/>
                  </a:lnTo>
                  <a:lnTo>
                    <a:pt x="2135" y="200"/>
                  </a:lnTo>
                  <a:close/>
                  <a:moveTo>
                    <a:pt x="1931" y="1"/>
                  </a:moveTo>
                  <a:lnTo>
                    <a:pt x="1931" y="1931"/>
                  </a:lnTo>
                  <a:lnTo>
                    <a:pt x="0" y="1931"/>
                  </a:lnTo>
                  <a:lnTo>
                    <a:pt x="0" y="4348"/>
                  </a:lnTo>
                  <a:lnTo>
                    <a:pt x="1931" y="4348"/>
                  </a:lnTo>
                  <a:lnTo>
                    <a:pt x="1931" y="6283"/>
                  </a:lnTo>
                  <a:lnTo>
                    <a:pt x="4348" y="6283"/>
                  </a:lnTo>
                  <a:lnTo>
                    <a:pt x="4348" y="4348"/>
                  </a:lnTo>
                  <a:lnTo>
                    <a:pt x="6283" y="4348"/>
                  </a:lnTo>
                  <a:lnTo>
                    <a:pt x="6283" y="1931"/>
                  </a:lnTo>
                  <a:lnTo>
                    <a:pt x="4348" y="1931"/>
                  </a:lnTo>
                  <a:lnTo>
                    <a:pt x="4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8"/>
            <p:cNvSpPr/>
            <p:nvPr/>
          </p:nvSpPr>
          <p:spPr>
            <a:xfrm>
              <a:off x="-1029950" y="3795513"/>
              <a:ext cx="125275" cy="125275"/>
            </a:xfrm>
            <a:custGeom>
              <a:avLst/>
              <a:gdLst/>
              <a:ahLst/>
              <a:cxnLst/>
              <a:rect l="l" t="t" r="r" b="b"/>
              <a:pathLst>
                <a:path w="5011" h="5011" extrusionOk="0">
                  <a:moveTo>
                    <a:pt x="2876" y="210"/>
                  </a:moveTo>
                  <a:lnTo>
                    <a:pt x="2876" y="2145"/>
                  </a:lnTo>
                  <a:lnTo>
                    <a:pt x="4806" y="2145"/>
                  </a:lnTo>
                  <a:lnTo>
                    <a:pt x="4806" y="2876"/>
                  </a:lnTo>
                  <a:lnTo>
                    <a:pt x="2871" y="2876"/>
                  </a:lnTo>
                  <a:lnTo>
                    <a:pt x="2871" y="4806"/>
                  </a:lnTo>
                  <a:lnTo>
                    <a:pt x="2140" y="4806"/>
                  </a:lnTo>
                  <a:lnTo>
                    <a:pt x="2140" y="2876"/>
                  </a:lnTo>
                  <a:lnTo>
                    <a:pt x="205" y="2876"/>
                  </a:lnTo>
                  <a:lnTo>
                    <a:pt x="205" y="2145"/>
                  </a:lnTo>
                  <a:lnTo>
                    <a:pt x="2145" y="2145"/>
                  </a:lnTo>
                  <a:lnTo>
                    <a:pt x="2145" y="210"/>
                  </a:lnTo>
                  <a:close/>
                  <a:moveTo>
                    <a:pt x="1935" y="0"/>
                  </a:moveTo>
                  <a:lnTo>
                    <a:pt x="1935" y="1935"/>
                  </a:lnTo>
                  <a:lnTo>
                    <a:pt x="0" y="1935"/>
                  </a:lnTo>
                  <a:lnTo>
                    <a:pt x="0" y="3076"/>
                  </a:lnTo>
                  <a:lnTo>
                    <a:pt x="1935" y="3076"/>
                  </a:lnTo>
                  <a:lnTo>
                    <a:pt x="1935" y="5011"/>
                  </a:lnTo>
                  <a:lnTo>
                    <a:pt x="3076" y="5011"/>
                  </a:lnTo>
                  <a:lnTo>
                    <a:pt x="3076" y="3076"/>
                  </a:lnTo>
                  <a:lnTo>
                    <a:pt x="5011" y="3076"/>
                  </a:lnTo>
                  <a:lnTo>
                    <a:pt x="5011" y="1935"/>
                  </a:lnTo>
                  <a:lnTo>
                    <a:pt x="3076" y="1935"/>
                  </a:lnTo>
                  <a:lnTo>
                    <a:pt x="30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8"/>
            <p:cNvSpPr/>
            <p:nvPr/>
          </p:nvSpPr>
          <p:spPr>
            <a:xfrm>
              <a:off x="-1106500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8"/>
            <p:cNvSpPr/>
            <p:nvPr/>
          </p:nvSpPr>
          <p:spPr>
            <a:xfrm>
              <a:off x="-1052250" y="3530588"/>
              <a:ext cx="5125" cy="98850"/>
            </a:xfrm>
            <a:custGeom>
              <a:avLst/>
              <a:gdLst/>
              <a:ahLst/>
              <a:cxnLst/>
              <a:rect l="l" t="t" r="r" b="b"/>
              <a:pathLst>
                <a:path w="205" h="3954" extrusionOk="0">
                  <a:moveTo>
                    <a:pt x="0" y="1"/>
                  </a:moveTo>
                  <a:lnTo>
                    <a:pt x="0" y="3954"/>
                  </a:lnTo>
                  <a:lnTo>
                    <a:pt x="205" y="3954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8"/>
            <p:cNvSpPr/>
            <p:nvPr/>
          </p:nvSpPr>
          <p:spPr>
            <a:xfrm>
              <a:off x="-997800" y="3530588"/>
              <a:ext cx="5025" cy="98850"/>
            </a:xfrm>
            <a:custGeom>
              <a:avLst/>
              <a:gdLst/>
              <a:ahLst/>
              <a:cxnLst/>
              <a:rect l="l" t="t" r="r" b="b"/>
              <a:pathLst>
                <a:path w="201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1" y="3954"/>
                  </a:ln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8"/>
            <p:cNvSpPr/>
            <p:nvPr/>
          </p:nvSpPr>
          <p:spPr>
            <a:xfrm>
              <a:off x="-94357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8"/>
            <p:cNvSpPr/>
            <p:nvPr/>
          </p:nvSpPr>
          <p:spPr>
            <a:xfrm>
              <a:off x="-88922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8"/>
            <p:cNvSpPr/>
            <p:nvPr/>
          </p:nvSpPr>
          <p:spPr>
            <a:xfrm>
              <a:off x="-83487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5" y="3954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8"/>
            <p:cNvSpPr/>
            <p:nvPr/>
          </p:nvSpPr>
          <p:spPr>
            <a:xfrm>
              <a:off x="-1179125" y="3528038"/>
              <a:ext cx="421900" cy="102250"/>
            </a:xfrm>
            <a:custGeom>
              <a:avLst/>
              <a:gdLst/>
              <a:ahLst/>
              <a:cxnLst/>
              <a:rect l="l" t="t" r="r" b="b"/>
              <a:pathLst>
                <a:path w="16876" h="4090" extrusionOk="0">
                  <a:moveTo>
                    <a:pt x="15638" y="205"/>
                  </a:moveTo>
                  <a:cubicBezTo>
                    <a:pt x="16208" y="205"/>
                    <a:pt x="16671" y="668"/>
                    <a:pt x="16671" y="1233"/>
                  </a:cubicBezTo>
                  <a:lnTo>
                    <a:pt x="16671" y="2852"/>
                  </a:lnTo>
                  <a:cubicBezTo>
                    <a:pt x="16671" y="3422"/>
                    <a:pt x="16208" y="3885"/>
                    <a:pt x="15638" y="3890"/>
                  </a:cubicBezTo>
                  <a:lnTo>
                    <a:pt x="1239" y="3890"/>
                  </a:lnTo>
                  <a:cubicBezTo>
                    <a:pt x="669" y="3885"/>
                    <a:pt x="206" y="3422"/>
                    <a:pt x="206" y="2852"/>
                  </a:cubicBezTo>
                  <a:lnTo>
                    <a:pt x="206" y="1233"/>
                  </a:lnTo>
                  <a:cubicBezTo>
                    <a:pt x="210" y="668"/>
                    <a:pt x="669" y="205"/>
                    <a:pt x="1239" y="205"/>
                  </a:cubicBezTo>
                  <a:close/>
                  <a:moveTo>
                    <a:pt x="1239" y="0"/>
                  </a:moveTo>
                  <a:cubicBezTo>
                    <a:pt x="557" y="0"/>
                    <a:pt x="6" y="551"/>
                    <a:pt x="6" y="1233"/>
                  </a:cubicBezTo>
                  <a:lnTo>
                    <a:pt x="6" y="2852"/>
                  </a:lnTo>
                  <a:cubicBezTo>
                    <a:pt x="1" y="3534"/>
                    <a:pt x="557" y="4090"/>
                    <a:pt x="1239" y="4090"/>
                  </a:cubicBezTo>
                  <a:lnTo>
                    <a:pt x="15638" y="4090"/>
                  </a:lnTo>
                  <a:cubicBezTo>
                    <a:pt x="16320" y="4090"/>
                    <a:pt x="16876" y="3534"/>
                    <a:pt x="16876" y="2852"/>
                  </a:cubicBezTo>
                  <a:lnTo>
                    <a:pt x="16876" y="1233"/>
                  </a:lnTo>
                  <a:cubicBezTo>
                    <a:pt x="16876" y="551"/>
                    <a:pt x="16320" y="0"/>
                    <a:pt x="15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8"/>
            <p:cNvSpPr/>
            <p:nvPr/>
          </p:nvSpPr>
          <p:spPr>
            <a:xfrm>
              <a:off x="-1139275" y="3961238"/>
              <a:ext cx="342200" cy="43400"/>
            </a:xfrm>
            <a:custGeom>
              <a:avLst/>
              <a:gdLst/>
              <a:ahLst/>
              <a:cxnLst/>
              <a:rect l="l" t="t" r="r" b="b"/>
              <a:pathLst>
                <a:path w="13688" h="1736" extrusionOk="0">
                  <a:moveTo>
                    <a:pt x="13483" y="210"/>
                  </a:moveTo>
                  <a:lnTo>
                    <a:pt x="13483" y="1531"/>
                  </a:lnTo>
                  <a:lnTo>
                    <a:pt x="201" y="1531"/>
                  </a:lnTo>
                  <a:lnTo>
                    <a:pt x="201" y="210"/>
                  </a:lnTo>
                  <a:close/>
                  <a:moveTo>
                    <a:pt x="1" y="0"/>
                  </a:moveTo>
                  <a:lnTo>
                    <a:pt x="1" y="1735"/>
                  </a:lnTo>
                  <a:lnTo>
                    <a:pt x="13688" y="1735"/>
                  </a:lnTo>
                  <a:lnTo>
                    <a:pt x="136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2" name="Google Shape;1392;p38"/>
          <p:cNvGrpSpPr/>
          <p:nvPr/>
        </p:nvGrpSpPr>
        <p:grpSpPr>
          <a:xfrm>
            <a:off x="5101683" y="4616396"/>
            <a:ext cx="483187" cy="450345"/>
            <a:chOff x="5467179" y="2412672"/>
            <a:chExt cx="305332" cy="284578"/>
          </a:xfrm>
        </p:grpSpPr>
        <p:sp>
          <p:nvSpPr>
            <p:cNvPr id="1393" name="Google Shape;1393;p3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7" name="Google Shape;1397;p38"/>
          <p:cNvGrpSpPr/>
          <p:nvPr/>
        </p:nvGrpSpPr>
        <p:grpSpPr>
          <a:xfrm>
            <a:off x="5784542" y="4241754"/>
            <a:ext cx="362486" cy="496218"/>
            <a:chOff x="7665335" y="2885404"/>
            <a:chExt cx="229059" cy="313566"/>
          </a:xfrm>
        </p:grpSpPr>
        <p:sp>
          <p:nvSpPr>
            <p:cNvPr id="1398" name="Google Shape;1398;p38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8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8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8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38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1403" name="Google Shape;1403;p3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7" name="Google Shape;1407;p38"/>
          <p:cNvSpPr/>
          <p:nvPr/>
        </p:nvSpPr>
        <p:spPr>
          <a:xfrm>
            <a:off x="887413" y="30722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38"/>
          <p:cNvSpPr/>
          <p:nvPr/>
        </p:nvSpPr>
        <p:spPr>
          <a:xfrm>
            <a:off x="1729550" y="6343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38"/>
          <p:cNvSpPr/>
          <p:nvPr/>
        </p:nvSpPr>
        <p:spPr>
          <a:xfrm>
            <a:off x="7933575" y="342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3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COMMUNICABLE </a:t>
            </a:r>
            <a:r>
              <a:rPr lang="en" sz="3400" dirty="0">
                <a:solidFill>
                  <a:schemeClr val="dk2"/>
                </a:solidFill>
              </a:rPr>
              <a:t>DISEASE FORM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415" name="Google Shape;1415;p39"/>
          <p:cNvSpPr txBox="1">
            <a:spLocks noGrp="1"/>
          </p:cNvSpPr>
          <p:nvPr>
            <p:ph type="body" idx="1"/>
          </p:nvPr>
        </p:nvSpPr>
        <p:spPr>
          <a:xfrm>
            <a:off x="711850" y="1809606"/>
            <a:ext cx="4752300" cy="32834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Evidence of immunization history and serology reports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Proof that immunizations are up-to-date and complete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/>
              <a:t>WHERE CAN I GET THIS DONE?</a:t>
            </a:r>
          </a:p>
          <a:p>
            <a:pPr>
              <a:spcBef>
                <a:spcPts val="1600"/>
              </a:spcBef>
            </a:pPr>
            <a:r>
              <a:rPr lang="en" dirty="0"/>
              <a:t>Healthcare provider (ie. Physician, Nurse Practitioner)</a:t>
            </a:r>
          </a:p>
          <a:p>
            <a:pPr>
              <a:spcBef>
                <a:spcPts val="1600"/>
              </a:spcBef>
            </a:pPr>
            <a:r>
              <a:rPr lang="en-US" dirty="0"/>
              <a:t>Trent Health Services is not able to provide this service.</a:t>
            </a:r>
            <a:endParaRPr lang="en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600" b="1" dirty="0"/>
              <a:t>Students should start this process as soon as possible!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grpSp>
        <p:nvGrpSpPr>
          <p:cNvPr id="1416" name="Google Shape;1416;p39"/>
          <p:cNvGrpSpPr/>
          <p:nvPr/>
        </p:nvGrpSpPr>
        <p:grpSpPr>
          <a:xfrm rot="249655">
            <a:off x="5912252" y="2558358"/>
            <a:ext cx="2402628" cy="1850693"/>
            <a:chOff x="6976475" y="3503588"/>
            <a:chExt cx="1952175" cy="1503850"/>
          </a:xfrm>
        </p:grpSpPr>
        <p:sp>
          <p:nvSpPr>
            <p:cNvPr id="1417" name="Google Shape;1417;p39"/>
            <p:cNvSpPr/>
            <p:nvPr/>
          </p:nvSpPr>
          <p:spPr>
            <a:xfrm>
              <a:off x="7127575" y="3506188"/>
              <a:ext cx="1703825" cy="1498425"/>
            </a:xfrm>
            <a:custGeom>
              <a:avLst/>
              <a:gdLst/>
              <a:ahLst/>
              <a:cxnLst/>
              <a:rect l="l" t="t" r="r" b="b"/>
              <a:pathLst>
                <a:path w="68153" h="59937" extrusionOk="0">
                  <a:moveTo>
                    <a:pt x="17804" y="1"/>
                  </a:moveTo>
                  <a:cubicBezTo>
                    <a:pt x="14694" y="1"/>
                    <a:pt x="11641" y="765"/>
                    <a:pt x="9018" y="2479"/>
                  </a:cubicBezTo>
                  <a:cubicBezTo>
                    <a:pt x="1" y="8377"/>
                    <a:pt x="776" y="21620"/>
                    <a:pt x="3622" y="30501"/>
                  </a:cubicBezTo>
                  <a:cubicBezTo>
                    <a:pt x="6947" y="40883"/>
                    <a:pt x="14438" y="49555"/>
                    <a:pt x="23997" y="55219"/>
                  </a:cubicBezTo>
                  <a:cubicBezTo>
                    <a:pt x="27185" y="57105"/>
                    <a:pt x="30577" y="58670"/>
                    <a:pt x="34077" y="59937"/>
                  </a:cubicBezTo>
                  <a:cubicBezTo>
                    <a:pt x="37576" y="58670"/>
                    <a:pt x="40969" y="57105"/>
                    <a:pt x="44157" y="55219"/>
                  </a:cubicBezTo>
                  <a:cubicBezTo>
                    <a:pt x="53715" y="49555"/>
                    <a:pt x="61207" y="40883"/>
                    <a:pt x="64531" y="30501"/>
                  </a:cubicBezTo>
                  <a:cubicBezTo>
                    <a:pt x="67378" y="21620"/>
                    <a:pt x="68153" y="8377"/>
                    <a:pt x="59135" y="2479"/>
                  </a:cubicBezTo>
                  <a:cubicBezTo>
                    <a:pt x="56514" y="766"/>
                    <a:pt x="53461" y="2"/>
                    <a:pt x="50351" y="2"/>
                  </a:cubicBezTo>
                  <a:cubicBezTo>
                    <a:pt x="44170" y="2"/>
                    <a:pt x="37764" y="3021"/>
                    <a:pt x="34077" y="7607"/>
                  </a:cubicBezTo>
                  <a:cubicBezTo>
                    <a:pt x="30387" y="3019"/>
                    <a:pt x="23984" y="1"/>
                    <a:pt x="17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7131125" y="3503588"/>
              <a:ext cx="1696750" cy="1503850"/>
            </a:xfrm>
            <a:custGeom>
              <a:avLst/>
              <a:gdLst/>
              <a:ahLst/>
              <a:cxnLst/>
              <a:rect l="l" t="t" r="r" b="b"/>
              <a:pathLst>
                <a:path w="67870" h="60154" extrusionOk="0">
                  <a:moveTo>
                    <a:pt x="17655" y="204"/>
                  </a:moveTo>
                  <a:cubicBezTo>
                    <a:pt x="19200" y="209"/>
                    <a:pt x="20735" y="390"/>
                    <a:pt x="22241" y="745"/>
                  </a:cubicBezTo>
                  <a:cubicBezTo>
                    <a:pt x="26891" y="1818"/>
                    <a:pt x="31122" y="4382"/>
                    <a:pt x="33857" y="7779"/>
                  </a:cubicBezTo>
                  <a:lnTo>
                    <a:pt x="33935" y="7876"/>
                  </a:lnTo>
                  <a:lnTo>
                    <a:pt x="34013" y="7779"/>
                  </a:lnTo>
                  <a:cubicBezTo>
                    <a:pt x="36742" y="4382"/>
                    <a:pt x="40978" y="1818"/>
                    <a:pt x="45628" y="745"/>
                  </a:cubicBezTo>
                  <a:cubicBezTo>
                    <a:pt x="47189" y="385"/>
                    <a:pt x="48729" y="206"/>
                    <a:pt x="50220" y="206"/>
                  </a:cubicBezTo>
                  <a:cubicBezTo>
                    <a:pt x="53445" y="206"/>
                    <a:pt x="56442" y="1041"/>
                    <a:pt x="58935" y="2671"/>
                  </a:cubicBezTo>
                  <a:cubicBezTo>
                    <a:pt x="67660" y="8374"/>
                    <a:pt x="67275" y="21266"/>
                    <a:pt x="64292" y="30576"/>
                  </a:cubicBezTo>
                  <a:cubicBezTo>
                    <a:pt x="61075" y="40617"/>
                    <a:pt x="53856" y="49376"/>
                    <a:pt x="43961" y="55235"/>
                  </a:cubicBezTo>
                  <a:cubicBezTo>
                    <a:pt x="40895" y="57053"/>
                    <a:pt x="37522" y="58632"/>
                    <a:pt x="33935" y="59934"/>
                  </a:cubicBezTo>
                  <a:cubicBezTo>
                    <a:pt x="30347" y="58632"/>
                    <a:pt x="26974" y="57053"/>
                    <a:pt x="23908" y="55235"/>
                  </a:cubicBezTo>
                  <a:cubicBezTo>
                    <a:pt x="14014" y="49376"/>
                    <a:pt x="6795" y="40617"/>
                    <a:pt x="3578" y="30576"/>
                  </a:cubicBezTo>
                  <a:cubicBezTo>
                    <a:pt x="595" y="21266"/>
                    <a:pt x="210" y="8374"/>
                    <a:pt x="8935" y="2671"/>
                  </a:cubicBezTo>
                  <a:cubicBezTo>
                    <a:pt x="11425" y="1043"/>
                    <a:pt x="14423" y="204"/>
                    <a:pt x="17655" y="204"/>
                  </a:cubicBezTo>
                  <a:close/>
                  <a:moveTo>
                    <a:pt x="17651" y="1"/>
                  </a:moveTo>
                  <a:cubicBezTo>
                    <a:pt x="14385" y="1"/>
                    <a:pt x="11348" y="849"/>
                    <a:pt x="8823" y="2500"/>
                  </a:cubicBezTo>
                  <a:cubicBezTo>
                    <a:pt x="0" y="8266"/>
                    <a:pt x="380" y="21261"/>
                    <a:pt x="3383" y="30639"/>
                  </a:cubicBezTo>
                  <a:cubicBezTo>
                    <a:pt x="6614" y="40729"/>
                    <a:pt x="13867" y="49527"/>
                    <a:pt x="23801" y="55410"/>
                  </a:cubicBezTo>
                  <a:cubicBezTo>
                    <a:pt x="26891" y="57243"/>
                    <a:pt x="30289" y="58832"/>
                    <a:pt x="33901" y="60138"/>
                  </a:cubicBezTo>
                  <a:lnTo>
                    <a:pt x="33935" y="60153"/>
                  </a:lnTo>
                  <a:lnTo>
                    <a:pt x="33969" y="60138"/>
                  </a:lnTo>
                  <a:cubicBezTo>
                    <a:pt x="37581" y="58832"/>
                    <a:pt x="40978" y="57238"/>
                    <a:pt x="44063" y="55410"/>
                  </a:cubicBezTo>
                  <a:cubicBezTo>
                    <a:pt x="54002" y="49527"/>
                    <a:pt x="61255" y="40729"/>
                    <a:pt x="64487" y="30639"/>
                  </a:cubicBezTo>
                  <a:cubicBezTo>
                    <a:pt x="67489" y="21261"/>
                    <a:pt x="67869" y="8266"/>
                    <a:pt x="59047" y="2500"/>
                  </a:cubicBezTo>
                  <a:cubicBezTo>
                    <a:pt x="56521" y="849"/>
                    <a:pt x="53484" y="1"/>
                    <a:pt x="50218" y="1"/>
                  </a:cubicBezTo>
                  <a:cubicBezTo>
                    <a:pt x="48713" y="1"/>
                    <a:pt x="47159" y="181"/>
                    <a:pt x="45584" y="546"/>
                  </a:cubicBezTo>
                  <a:cubicBezTo>
                    <a:pt x="40934" y="1618"/>
                    <a:pt x="36694" y="4167"/>
                    <a:pt x="33935" y="7550"/>
                  </a:cubicBezTo>
                  <a:cubicBezTo>
                    <a:pt x="31171" y="4167"/>
                    <a:pt x="26935" y="1618"/>
                    <a:pt x="22285" y="546"/>
                  </a:cubicBezTo>
                  <a:cubicBezTo>
                    <a:pt x="20710" y="181"/>
                    <a:pt x="19157" y="1"/>
                    <a:pt x="176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6976475" y="3672713"/>
              <a:ext cx="1952175" cy="567750"/>
            </a:xfrm>
            <a:custGeom>
              <a:avLst/>
              <a:gdLst/>
              <a:ahLst/>
              <a:cxnLst/>
              <a:rect l="l" t="t" r="r" b="b"/>
              <a:pathLst>
                <a:path w="78087" h="22710" extrusionOk="0">
                  <a:moveTo>
                    <a:pt x="44888" y="0"/>
                  </a:moveTo>
                  <a:lnTo>
                    <a:pt x="44693" y="63"/>
                  </a:lnTo>
                  <a:lnTo>
                    <a:pt x="44946" y="838"/>
                  </a:lnTo>
                  <a:lnTo>
                    <a:pt x="45136" y="775"/>
                  </a:lnTo>
                  <a:lnTo>
                    <a:pt x="44888" y="0"/>
                  </a:lnTo>
                  <a:close/>
                  <a:moveTo>
                    <a:pt x="43635" y="1472"/>
                  </a:moveTo>
                  <a:lnTo>
                    <a:pt x="43352" y="2018"/>
                  </a:lnTo>
                  <a:lnTo>
                    <a:pt x="43538" y="2111"/>
                  </a:lnTo>
                  <a:lnTo>
                    <a:pt x="43815" y="1565"/>
                  </a:lnTo>
                  <a:lnTo>
                    <a:pt x="43635" y="1472"/>
                  </a:lnTo>
                  <a:close/>
                  <a:moveTo>
                    <a:pt x="45326" y="1360"/>
                  </a:moveTo>
                  <a:lnTo>
                    <a:pt x="45131" y="1419"/>
                  </a:lnTo>
                  <a:lnTo>
                    <a:pt x="45887" y="3748"/>
                  </a:lnTo>
                  <a:lnTo>
                    <a:pt x="46082" y="3685"/>
                  </a:lnTo>
                  <a:lnTo>
                    <a:pt x="45326" y="1360"/>
                  </a:lnTo>
                  <a:close/>
                  <a:moveTo>
                    <a:pt x="42982" y="2744"/>
                  </a:moveTo>
                  <a:lnTo>
                    <a:pt x="41861" y="4918"/>
                  </a:lnTo>
                  <a:lnTo>
                    <a:pt x="42046" y="5016"/>
                  </a:lnTo>
                  <a:lnTo>
                    <a:pt x="43162" y="2837"/>
                  </a:lnTo>
                  <a:lnTo>
                    <a:pt x="42982" y="2744"/>
                  </a:lnTo>
                  <a:close/>
                  <a:moveTo>
                    <a:pt x="46340" y="4465"/>
                  </a:moveTo>
                  <a:lnTo>
                    <a:pt x="46145" y="4523"/>
                  </a:lnTo>
                  <a:lnTo>
                    <a:pt x="46331" y="5108"/>
                  </a:lnTo>
                  <a:lnTo>
                    <a:pt x="46530" y="5045"/>
                  </a:lnTo>
                  <a:lnTo>
                    <a:pt x="46340" y="4465"/>
                  </a:lnTo>
                  <a:close/>
                  <a:moveTo>
                    <a:pt x="41583" y="5464"/>
                  </a:moveTo>
                  <a:lnTo>
                    <a:pt x="41213" y="6190"/>
                  </a:lnTo>
                  <a:lnTo>
                    <a:pt x="41393" y="6283"/>
                  </a:lnTo>
                  <a:lnTo>
                    <a:pt x="41768" y="5557"/>
                  </a:lnTo>
                  <a:lnTo>
                    <a:pt x="41583" y="5464"/>
                  </a:lnTo>
                  <a:close/>
                  <a:moveTo>
                    <a:pt x="47281" y="7375"/>
                  </a:moveTo>
                  <a:lnTo>
                    <a:pt x="47086" y="7438"/>
                  </a:lnTo>
                  <a:lnTo>
                    <a:pt x="47340" y="8213"/>
                  </a:lnTo>
                  <a:lnTo>
                    <a:pt x="47534" y="8150"/>
                  </a:lnTo>
                  <a:lnTo>
                    <a:pt x="47281" y="7375"/>
                  </a:lnTo>
                  <a:close/>
                  <a:moveTo>
                    <a:pt x="40091" y="8369"/>
                  </a:moveTo>
                  <a:lnTo>
                    <a:pt x="39814" y="8910"/>
                  </a:lnTo>
                  <a:lnTo>
                    <a:pt x="39994" y="9003"/>
                  </a:lnTo>
                  <a:lnTo>
                    <a:pt x="40277" y="8462"/>
                  </a:lnTo>
                  <a:lnTo>
                    <a:pt x="40091" y="8369"/>
                  </a:lnTo>
                  <a:close/>
                  <a:moveTo>
                    <a:pt x="1" y="10397"/>
                  </a:moveTo>
                  <a:lnTo>
                    <a:pt x="1" y="10602"/>
                  </a:lnTo>
                  <a:lnTo>
                    <a:pt x="2448" y="10602"/>
                  </a:lnTo>
                  <a:lnTo>
                    <a:pt x="2448" y="10397"/>
                  </a:lnTo>
                  <a:close/>
                  <a:moveTo>
                    <a:pt x="3266" y="10397"/>
                  </a:moveTo>
                  <a:lnTo>
                    <a:pt x="3266" y="10602"/>
                  </a:lnTo>
                  <a:lnTo>
                    <a:pt x="3876" y="10602"/>
                  </a:lnTo>
                  <a:lnTo>
                    <a:pt x="3876" y="10397"/>
                  </a:lnTo>
                  <a:close/>
                  <a:moveTo>
                    <a:pt x="6323" y="10397"/>
                  </a:moveTo>
                  <a:lnTo>
                    <a:pt x="6323" y="10602"/>
                  </a:lnTo>
                  <a:lnTo>
                    <a:pt x="7141" y="10602"/>
                  </a:lnTo>
                  <a:lnTo>
                    <a:pt x="7141" y="10397"/>
                  </a:lnTo>
                  <a:close/>
                  <a:moveTo>
                    <a:pt x="7751" y="10397"/>
                  </a:moveTo>
                  <a:lnTo>
                    <a:pt x="7751" y="10602"/>
                  </a:lnTo>
                  <a:lnTo>
                    <a:pt x="10198" y="10602"/>
                  </a:lnTo>
                  <a:lnTo>
                    <a:pt x="10198" y="10397"/>
                  </a:lnTo>
                  <a:close/>
                  <a:moveTo>
                    <a:pt x="11016" y="10397"/>
                  </a:moveTo>
                  <a:lnTo>
                    <a:pt x="11016" y="10602"/>
                  </a:lnTo>
                  <a:lnTo>
                    <a:pt x="11626" y="10602"/>
                  </a:lnTo>
                  <a:lnTo>
                    <a:pt x="11626" y="10397"/>
                  </a:lnTo>
                  <a:close/>
                  <a:moveTo>
                    <a:pt x="14078" y="10397"/>
                  </a:moveTo>
                  <a:lnTo>
                    <a:pt x="14078" y="10602"/>
                  </a:lnTo>
                  <a:lnTo>
                    <a:pt x="14892" y="10602"/>
                  </a:lnTo>
                  <a:lnTo>
                    <a:pt x="14892" y="10397"/>
                  </a:lnTo>
                  <a:close/>
                  <a:moveTo>
                    <a:pt x="15501" y="10397"/>
                  </a:moveTo>
                  <a:lnTo>
                    <a:pt x="15501" y="10602"/>
                  </a:lnTo>
                  <a:lnTo>
                    <a:pt x="17953" y="10602"/>
                  </a:lnTo>
                  <a:lnTo>
                    <a:pt x="17953" y="10397"/>
                  </a:lnTo>
                  <a:close/>
                  <a:moveTo>
                    <a:pt x="18771" y="10397"/>
                  </a:moveTo>
                  <a:lnTo>
                    <a:pt x="18771" y="10602"/>
                  </a:lnTo>
                  <a:lnTo>
                    <a:pt x="19381" y="10602"/>
                  </a:lnTo>
                  <a:lnTo>
                    <a:pt x="19381" y="10397"/>
                  </a:lnTo>
                  <a:close/>
                  <a:moveTo>
                    <a:pt x="21828" y="10397"/>
                  </a:moveTo>
                  <a:lnTo>
                    <a:pt x="21828" y="10602"/>
                  </a:lnTo>
                  <a:lnTo>
                    <a:pt x="22642" y="10602"/>
                  </a:lnTo>
                  <a:lnTo>
                    <a:pt x="22642" y="10397"/>
                  </a:lnTo>
                  <a:close/>
                  <a:moveTo>
                    <a:pt x="23256" y="10397"/>
                  </a:moveTo>
                  <a:lnTo>
                    <a:pt x="23256" y="10602"/>
                  </a:lnTo>
                  <a:lnTo>
                    <a:pt x="25703" y="10602"/>
                  </a:lnTo>
                  <a:lnTo>
                    <a:pt x="25703" y="10397"/>
                  </a:lnTo>
                  <a:close/>
                  <a:moveTo>
                    <a:pt x="26522" y="10397"/>
                  </a:moveTo>
                  <a:lnTo>
                    <a:pt x="26522" y="10602"/>
                  </a:lnTo>
                  <a:lnTo>
                    <a:pt x="27131" y="10602"/>
                  </a:lnTo>
                  <a:lnTo>
                    <a:pt x="27131" y="10397"/>
                  </a:lnTo>
                  <a:close/>
                  <a:moveTo>
                    <a:pt x="29578" y="10397"/>
                  </a:moveTo>
                  <a:lnTo>
                    <a:pt x="29578" y="10602"/>
                  </a:lnTo>
                  <a:lnTo>
                    <a:pt x="30050" y="10602"/>
                  </a:lnTo>
                  <a:lnTo>
                    <a:pt x="30094" y="10777"/>
                  </a:lnTo>
                  <a:lnTo>
                    <a:pt x="30294" y="10728"/>
                  </a:lnTo>
                  <a:lnTo>
                    <a:pt x="30211" y="10397"/>
                  </a:lnTo>
                  <a:close/>
                  <a:moveTo>
                    <a:pt x="47720" y="8735"/>
                  </a:moveTo>
                  <a:lnTo>
                    <a:pt x="47530" y="8793"/>
                  </a:lnTo>
                  <a:lnTo>
                    <a:pt x="48183" y="10816"/>
                  </a:lnTo>
                  <a:lnTo>
                    <a:pt x="48651" y="10816"/>
                  </a:lnTo>
                  <a:lnTo>
                    <a:pt x="48651" y="10616"/>
                  </a:lnTo>
                  <a:lnTo>
                    <a:pt x="48329" y="10616"/>
                  </a:lnTo>
                  <a:lnTo>
                    <a:pt x="47720" y="8735"/>
                  </a:lnTo>
                  <a:close/>
                  <a:moveTo>
                    <a:pt x="49470" y="10616"/>
                  </a:moveTo>
                  <a:lnTo>
                    <a:pt x="49470" y="10816"/>
                  </a:lnTo>
                  <a:lnTo>
                    <a:pt x="50079" y="10816"/>
                  </a:lnTo>
                  <a:lnTo>
                    <a:pt x="50079" y="10616"/>
                  </a:lnTo>
                  <a:close/>
                  <a:moveTo>
                    <a:pt x="52526" y="10616"/>
                  </a:moveTo>
                  <a:lnTo>
                    <a:pt x="52526" y="10816"/>
                  </a:lnTo>
                  <a:lnTo>
                    <a:pt x="53345" y="10816"/>
                  </a:lnTo>
                  <a:lnTo>
                    <a:pt x="53345" y="10616"/>
                  </a:lnTo>
                  <a:close/>
                  <a:moveTo>
                    <a:pt x="53954" y="10616"/>
                  </a:moveTo>
                  <a:lnTo>
                    <a:pt x="53954" y="10816"/>
                  </a:lnTo>
                  <a:lnTo>
                    <a:pt x="56401" y="10816"/>
                  </a:lnTo>
                  <a:lnTo>
                    <a:pt x="56401" y="10616"/>
                  </a:lnTo>
                  <a:close/>
                  <a:moveTo>
                    <a:pt x="57220" y="10616"/>
                  </a:moveTo>
                  <a:lnTo>
                    <a:pt x="57220" y="10816"/>
                  </a:lnTo>
                  <a:lnTo>
                    <a:pt x="57829" y="10816"/>
                  </a:lnTo>
                  <a:lnTo>
                    <a:pt x="57829" y="10616"/>
                  </a:lnTo>
                  <a:close/>
                  <a:moveTo>
                    <a:pt x="60281" y="10616"/>
                  </a:moveTo>
                  <a:lnTo>
                    <a:pt x="60281" y="10816"/>
                  </a:lnTo>
                  <a:lnTo>
                    <a:pt x="61095" y="10816"/>
                  </a:lnTo>
                  <a:lnTo>
                    <a:pt x="61095" y="10616"/>
                  </a:lnTo>
                  <a:close/>
                  <a:moveTo>
                    <a:pt x="61704" y="10616"/>
                  </a:moveTo>
                  <a:lnTo>
                    <a:pt x="61704" y="10816"/>
                  </a:lnTo>
                  <a:lnTo>
                    <a:pt x="64156" y="10816"/>
                  </a:lnTo>
                  <a:lnTo>
                    <a:pt x="64156" y="10616"/>
                  </a:lnTo>
                  <a:close/>
                  <a:moveTo>
                    <a:pt x="64975" y="10616"/>
                  </a:moveTo>
                  <a:lnTo>
                    <a:pt x="64975" y="10816"/>
                  </a:lnTo>
                  <a:lnTo>
                    <a:pt x="65584" y="10816"/>
                  </a:lnTo>
                  <a:lnTo>
                    <a:pt x="65584" y="10616"/>
                  </a:lnTo>
                  <a:close/>
                  <a:moveTo>
                    <a:pt x="68031" y="10616"/>
                  </a:moveTo>
                  <a:lnTo>
                    <a:pt x="68031" y="10816"/>
                  </a:lnTo>
                  <a:lnTo>
                    <a:pt x="68845" y="10816"/>
                  </a:lnTo>
                  <a:lnTo>
                    <a:pt x="68845" y="10616"/>
                  </a:lnTo>
                  <a:close/>
                  <a:moveTo>
                    <a:pt x="69459" y="10616"/>
                  </a:moveTo>
                  <a:lnTo>
                    <a:pt x="69459" y="10816"/>
                  </a:lnTo>
                  <a:lnTo>
                    <a:pt x="71906" y="10816"/>
                  </a:lnTo>
                  <a:lnTo>
                    <a:pt x="71906" y="10616"/>
                  </a:lnTo>
                  <a:close/>
                  <a:moveTo>
                    <a:pt x="72720" y="10616"/>
                  </a:moveTo>
                  <a:lnTo>
                    <a:pt x="72720" y="10816"/>
                  </a:lnTo>
                  <a:lnTo>
                    <a:pt x="73334" y="10816"/>
                  </a:lnTo>
                  <a:lnTo>
                    <a:pt x="73334" y="10616"/>
                  </a:lnTo>
                  <a:close/>
                  <a:moveTo>
                    <a:pt x="75781" y="10616"/>
                  </a:moveTo>
                  <a:lnTo>
                    <a:pt x="75781" y="10816"/>
                  </a:lnTo>
                  <a:lnTo>
                    <a:pt x="76595" y="10816"/>
                  </a:lnTo>
                  <a:lnTo>
                    <a:pt x="76595" y="10616"/>
                  </a:lnTo>
                  <a:close/>
                  <a:moveTo>
                    <a:pt x="77209" y="10616"/>
                  </a:moveTo>
                  <a:lnTo>
                    <a:pt x="77209" y="10816"/>
                  </a:lnTo>
                  <a:lnTo>
                    <a:pt x="78086" y="10816"/>
                  </a:lnTo>
                  <a:lnTo>
                    <a:pt x="78086" y="10616"/>
                  </a:lnTo>
                  <a:close/>
                  <a:moveTo>
                    <a:pt x="39438" y="9637"/>
                  </a:moveTo>
                  <a:lnTo>
                    <a:pt x="38322" y="11815"/>
                  </a:lnTo>
                  <a:lnTo>
                    <a:pt x="38502" y="11908"/>
                  </a:lnTo>
                  <a:lnTo>
                    <a:pt x="39624" y="9729"/>
                  </a:lnTo>
                  <a:lnTo>
                    <a:pt x="39438" y="9637"/>
                  </a:lnTo>
                  <a:close/>
                  <a:moveTo>
                    <a:pt x="38039" y="12361"/>
                  </a:moveTo>
                  <a:lnTo>
                    <a:pt x="37669" y="13083"/>
                  </a:lnTo>
                  <a:lnTo>
                    <a:pt x="37849" y="13180"/>
                  </a:lnTo>
                  <a:lnTo>
                    <a:pt x="38225" y="12454"/>
                  </a:lnTo>
                  <a:lnTo>
                    <a:pt x="38039" y="12361"/>
                  </a:lnTo>
                  <a:close/>
                  <a:moveTo>
                    <a:pt x="30436" y="11323"/>
                  </a:moveTo>
                  <a:lnTo>
                    <a:pt x="30236" y="11372"/>
                  </a:lnTo>
                  <a:lnTo>
                    <a:pt x="30806" y="13750"/>
                  </a:lnTo>
                  <a:lnTo>
                    <a:pt x="31006" y="13707"/>
                  </a:lnTo>
                  <a:lnTo>
                    <a:pt x="30436" y="11323"/>
                  </a:lnTo>
                  <a:close/>
                  <a:moveTo>
                    <a:pt x="31196" y="14496"/>
                  </a:moveTo>
                  <a:lnTo>
                    <a:pt x="30996" y="14545"/>
                  </a:lnTo>
                  <a:lnTo>
                    <a:pt x="31137" y="15140"/>
                  </a:lnTo>
                  <a:lnTo>
                    <a:pt x="31337" y="15091"/>
                  </a:lnTo>
                  <a:lnTo>
                    <a:pt x="31196" y="14496"/>
                  </a:lnTo>
                  <a:close/>
                  <a:moveTo>
                    <a:pt x="36548" y="15261"/>
                  </a:moveTo>
                  <a:lnTo>
                    <a:pt x="36270" y="15807"/>
                  </a:lnTo>
                  <a:lnTo>
                    <a:pt x="36450" y="15900"/>
                  </a:lnTo>
                  <a:lnTo>
                    <a:pt x="36733" y="15354"/>
                  </a:lnTo>
                  <a:lnTo>
                    <a:pt x="36548" y="15261"/>
                  </a:lnTo>
                  <a:close/>
                  <a:moveTo>
                    <a:pt x="31908" y="17474"/>
                  </a:moveTo>
                  <a:lnTo>
                    <a:pt x="31708" y="17523"/>
                  </a:lnTo>
                  <a:lnTo>
                    <a:pt x="31898" y="18313"/>
                  </a:lnTo>
                  <a:lnTo>
                    <a:pt x="32098" y="18269"/>
                  </a:lnTo>
                  <a:lnTo>
                    <a:pt x="31908" y="17474"/>
                  </a:lnTo>
                  <a:close/>
                  <a:moveTo>
                    <a:pt x="35895" y="16534"/>
                  </a:moveTo>
                  <a:lnTo>
                    <a:pt x="34779" y="18708"/>
                  </a:lnTo>
                  <a:lnTo>
                    <a:pt x="34959" y="18800"/>
                  </a:lnTo>
                  <a:lnTo>
                    <a:pt x="36080" y="16626"/>
                  </a:lnTo>
                  <a:lnTo>
                    <a:pt x="35895" y="16534"/>
                  </a:lnTo>
                  <a:close/>
                  <a:moveTo>
                    <a:pt x="34496" y="19253"/>
                  </a:moveTo>
                  <a:lnTo>
                    <a:pt x="34125" y="19980"/>
                  </a:lnTo>
                  <a:lnTo>
                    <a:pt x="34306" y="20072"/>
                  </a:lnTo>
                  <a:lnTo>
                    <a:pt x="34681" y="19346"/>
                  </a:lnTo>
                  <a:lnTo>
                    <a:pt x="34496" y="19253"/>
                  </a:lnTo>
                  <a:close/>
                  <a:moveTo>
                    <a:pt x="32239" y="18864"/>
                  </a:moveTo>
                  <a:lnTo>
                    <a:pt x="32044" y="18907"/>
                  </a:lnTo>
                  <a:lnTo>
                    <a:pt x="32609" y="21291"/>
                  </a:lnTo>
                  <a:lnTo>
                    <a:pt x="32809" y="21242"/>
                  </a:lnTo>
                  <a:lnTo>
                    <a:pt x="32239" y="18864"/>
                  </a:lnTo>
                  <a:close/>
                  <a:moveTo>
                    <a:pt x="32999" y="22037"/>
                  </a:moveTo>
                  <a:lnTo>
                    <a:pt x="32800" y="22085"/>
                  </a:lnTo>
                  <a:lnTo>
                    <a:pt x="32951" y="22709"/>
                  </a:lnTo>
                  <a:lnTo>
                    <a:pt x="33190" y="22246"/>
                  </a:lnTo>
                  <a:lnTo>
                    <a:pt x="33034" y="22168"/>
                  </a:lnTo>
                  <a:lnTo>
                    <a:pt x="32999" y="2203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6976475" y="3737413"/>
              <a:ext cx="1952175" cy="577250"/>
            </a:xfrm>
            <a:custGeom>
              <a:avLst/>
              <a:gdLst/>
              <a:ahLst/>
              <a:cxnLst/>
              <a:rect l="l" t="t" r="r" b="b"/>
              <a:pathLst>
                <a:path w="78087" h="23090" extrusionOk="0">
                  <a:moveTo>
                    <a:pt x="44439" y="0"/>
                  </a:moveTo>
                  <a:lnTo>
                    <a:pt x="43903" y="1048"/>
                  </a:lnTo>
                  <a:lnTo>
                    <a:pt x="44083" y="1141"/>
                  </a:lnTo>
                  <a:lnTo>
                    <a:pt x="44395" y="532"/>
                  </a:lnTo>
                  <a:lnTo>
                    <a:pt x="44790" y="1740"/>
                  </a:lnTo>
                  <a:lnTo>
                    <a:pt x="44980" y="1677"/>
                  </a:lnTo>
                  <a:lnTo>
                    <a:pt x="44439" y="0"/>
                  </a:lnTo>
                  <a:close/>
                  <a:moveTo>
                    <a:pt x="43528" y="1775"/>
                  </a:moveTo>
                  <a:lnTo>
                    <a:pt x="43250" y="2316"/>
                  </a:lnTo>
                  <a:lnTo>
                    <a:pt x="43430" y="2413"/>
                  </a:lnTo>
                  <a:lnTo>
                    <a:pt x="43713" y="1867"/>
                  </a:lnTo>
                  <a:lnTo>
                    <a:pt x="43528" y="1775"/>
                  </a:lnTo>
                  <a:close/>
                  <a:moveTo>
                    <a:pt x="45175" y="2262"/>
                  </a:moveTo>
                  <a:lnTo>
                    <a:pt x="44980" y="2325"/>
                  </a:lnTo>
                  <a:lnTo>
                    <a:pt x="45229" y="3100"/>
                  </a:lnTo>
                  <a:lnTo>
                    <a:pt x="45424" y="3042"/>
                  </a:lnTo>
                  <a:lnTo>
                    <a:pt x="45175" y="2262"/>
                  </a:lnTo>
                  <a:close/>
                  <a:moveTo>
                    <a:pt x="42129" y="4494"/>
                  </a:moveTo>
                  <a:lnTo>
                    <a:pt x="41758" y="5221"/>
                  </a:lnTo>
                  <a:lnTo>
                    <a:pt x="41939" y="5313"/>
                  </a:lnTo>
                  <a:lnTo>
                    <a:pt x="42314" y="4587"/>
                  </a:lnTo>
                  <a:lnTo>
                    <a:pt x="42129" y="4494"/>
                  </a:lnTo>
                  <a:close/>
                  <a:moveTo>
                    <a:pt x="46179" y="5367"/>
                  </a:moveTo>
                  <a:lnTo>
                    <a:pt x="45984" y="5430"/>
                  </a:lnTo>
                  <a:lnTo>
                    <a:pt x="46175" y="6010"/>
                  </a:lnTo>
                  <a:lnTo>
                    <a:pt x="46370" y="5952"/>
                  </a:lnTo>
                  <a:lnTo>
                    <a:pt x="46179" y="5367"/>
                  </a:lnTo>
                  <a:close/>
                  <a:moveTo>
                    <a:pt x="41476" y="5767"/>
                  </a:moveTo>
                  <a:lnTo>
                    <a:pt x="40360" y="7941"/>
                  </a:lnTo>
                  <a:lnTo>
                    <a:pt x="40540" y="8038"/>
                  </a:lnTo>
                  <a:lnTo>
                    <a:pt x="41661" y="5859"/>
                  </a:lnTo>
                  <a:lnTo>
                    <a:pt x="41476" y="5767"/>
                  </a:lnTo>
                  <a:close/>
                  <a:moveTo>
                    <a:pt x="46623" y="6727"/>
                  </a:moveTo>
                  <a:lnTo>
                    <a:pt x="46428" y="6790"/>
                  </a:lnTo>
                  <a:lnTo>
                    <a:pt x="47184" y="9115"/>
                  </a:lnTo>
                  <a:lnTo>
                    <a:pt x="47378" y="9057"/>
                  </a:lnTo>
                  <a:lnTo>
                    <a:pt x="46623" y="6727"/>
                  </a:lnTo>
                  <a:close/>
                  <a:moveTo>
                    <a:pt x="1" y="9032"/>
                  </a:moveTo>
                  <a:lnTo>
                    <a:pt x="1" y="9237"/>
                  </a:lnTo>
                  <a:lnTo>
                    <a:pt x="1448" y="9237"/>
                  </a:lnTo>
                  <a:lnTo>
                    <a:pt x="1448" y="9032"/>
                  </a:lnTo>
                  <a:close/>
                  <a:moveTo>
                    <a:pt x="2058" y="9032"/>
                  </a:moveTo>
                  <a:lnTo>
                    <a:pt x="2058" y="9237"/>
                  </a:lnTo>
                  <a:lnTo>
                    <a:pt x="2876" y="9237"/>
                  </a:lnTo>
                  <a:lnTo>
                    <a:pt x="2876" y="9032"/>
                  </a:lnTo>
                  <a:close/>
                  <a:moveTo>
                    <a:pt x="5328" y="9032"/>
                  </a:moveTo>
                  <a:lnTo>
                    <a:pt x="5328" y="9237"/>
                  </a:lnTo>
                  <a:lnTo>
                    <a:pt x="5937" y="9237"/>
                  </a:lnTo>
                  <a:lnTo>
                    <a:pt x="5937" y="9032"/>
                  </a:lnTo>
                  <a:close/>
                  <a:moveTo>
                    <a:pt x="6751" y="9032"/>
                  </a:moveTo>
                  <a:lnTo>
                    <a:pt x="6751" y="9237"/>
                  </a:lnTo>
                  <a:lnTo>
                    <a:pt x="9198" y="9237"/>
                  </a:lnTo>
                  <a:lnTo>
                    <a:pt x="9198" y="9032"/>
                  </a:lnTo>
                  <a:close/>
                  <a:moveTo>
                    <a:pt x="9813" y="9032"/>
                  </a:moveTo>
                  <a:lnTo>
                    <a:pt x="9813" y="9237"/>
                  </a:lnTo>
                  <a:lnTo>
                    <a:pt x="10627" y="9237"/>
                  </a:lnTo>
                  <a:lnTo>
                    <a:pt x="10627" y="9032"/>
                  </a:lnTo>
                  <a:close/>
                  <a:moveTo>
                    <a:pt x="13078" y="9032"/>
                  </a:moveTo>
                  <a:lnTo>
                    <a:pt x="13078" y="9237"/>
                  </a:lnTo>
                  <a:lnTo>
                    <a:pt x="13688" y="9237"/>
                  </a:lnTo>
                  <a:lnTo>
                    <a:pt x="13688" y="9032"/>
                  </a:lnTo>
                  <a:close/>
                  <a:moveTo>
                    <a:pt x="14502" y="9032"/>
                  </a:moveTo>
                  <a:lnTo>
                    <a:pt x="14502" y="9237"/>
                  </a:lnTo>
                  <a:lnTo>
                    <a:pt x="16948" y="9237"/>
                  </a:lnTo>
                  <a:lnTo>
                    <a:pt x="16948" y="9032"/>
                  </a:lnTo>
                  <a:close/>
                  <a:moveTo>
                    <a:pt x="17563" y="9032"/>
                  </a:moveTo>
                  <a:lnTo>
                    <a:pt x="17563" y="9237"/>
                  </a:lnTo>
                  <a:lnTo>
                    <a:pt x="18377" y="9237"/>
                  </a:lnTo>
                  <a:lnTo>
                    <a:pt x="18377" y="9032"/>
                  </a:lnTo>
                  <a:close/>
                  <a:moveTo>
                    <a:pt x="20828" y="9032"/>
                  </a:moveTo>
                  <a:lnTo>
                    <a:pt x="20828" y="9237"/>
                  </a:lnTo>
                  <a:lnTo>
                    <a:pt x="21438" y="9237"/>
                  </a:lnTo>
                  <a:lnTo>
                    <a:pt x="21438" y="9032"/>
                  </a:lnTo>
                  <a:close/>
                  <a:moveTo>
                    <a:pt x="22257" y="9032"/>
                  </a:moveTo>
                  <a:lnTo>
                    <a:pt x="22257" y="9237"/>
                  </a:lnTo>
                  <a:lnTo>
                    <a:pt x="24703" y="9237"/>
                  </a:lnTo>
                  <a:lnTo>
                    <a:pt x="24703" y="9032"/>
                  </a:lnTo>
                  <a:close/>
                  <a:moveTo>
                    <a:pt x="25313" y="9032"/>
                  </a:moveTo>
                  <a:lnTo>
                    <a:pt x="25313" y="9237"/>
                  </a:lnTo>
                  <a:lnTo>
                    <a:pt x="26132" y="9237"/>
                  </a:lnTo>
                  <a:lnTo>
                    <a:pt x="26132" y="9032"/>
                  </a:lnTo>
                  <a:close/>
                  <a:moveTo>
                    <a:pt x="28578" y="9032"/>
                  </a:moveTo>
                  <a:lnTo>
                    <a:pt x="28578" y="9237"/>
                  </a:lnTo>
                  <a:lnTo>
                    <a:pt x="29168" y="9237"/>
                  </a:lnTo>
                  <a:lnTo>
                    <a:pt x="29168" y="9159"/>
                  </a:lnTo>
                  <a:lnTo>
                    <a:pt x="29271" y="9135"/>
                  </a:lnTo>
                  <a:lnTo>
                    <a:pt x="29246" y="9032"/>
                  </a:lnTo>
                  <a:close/>
                  <a:moveTo>
                    <a:pt x="39984" y="8667"/>
                  </a:moveTo>
                  <a:lnTo>
                    <a:pt x="39706" y="9213"/>
                  </a:lnTo>
                  <a:lnTo>
                    <a:pt x="39892" y="9305"/>
                  </a:lnTo>
                  <a:lnTo>
                    <a:pt x="40169" y="8759"/>
                  </a:lnTo>
                  <a:lnTo>
                    <a:pt x="39984" y="8667"/>
                  </a:lnTo>
                  <a:close/>
                  <a:moveTo>
                    <a:pt x="47695" y="9252"/>
                  </a:moveTo>
                  <a:lnTo>
                    <a:pt x="47695" y="9456"/>
                  </a:lnTo>
                  <a:lnTo>
                    <a:pt x="48509" y="9456"/>
                  </a:lnTo>
                  <a:lnTo>
                    <a:pt x="48509" y="9252"/>
                  </a:lnTo>
                  <a:close/>
                  <a:moveTo>
                    <a:pt x="50961" y="9252"/>
                  </a:moveTo>
                  <a:lnTo>
                    <a:pt x="50961" y="9456"/>
                  </a:lnTo>
                  <a:lnTo>
                    <a:pt x="51570" y="9456"/>
                  </a:lnTo>
                  <a:lnTo>
                    <a:pt x="51570" y="9252"/>
                  </a:lnTo>
                  <a:close/>
                  <a:moveTo>
                    <a:pt x="52384" y="9252"/>
                  </a:moveTo>
                  <a:lnTo>
                    <a:pt x="52384" y="9456"/>
                  </a:lnTo>
                  <a:lnTo>
                    <a:pt x="54831" y="9456"/>
                  </a:lnTo>
                  <a:lnTo>
                    <a:pt x="54831" y="9252"/>
                  </a:lnTo>
                  <a:close/>
                  <a:moveTo>
                    <a:pt x="55445" y="9252"/>
                  </a:moveTo>
                  <a:lnTo>
                    <a:pt x="55445" y="9456"/>
                  </a:lnTo>
                  <a:lnTo>
                    <a:pt x="56259" y="9456"/>
                  </a:lnTo>
                  <a:lnTo>
                    <a:pt x="56259" y="9252"/>
                  </a:lnTo>
                  <a:close/>
                  <a:moveTo>
                    <a:pt x="58711" y="9252"/>
                  </a:moveTo>
                  <a:lnTo>
                    <a:pt x="58711" y="9456"/>
                  </a:lnTo>
                  <a:lnTo>
                    <a:pt x="59320" y="9456"/>
                  </a:lnTo>
                  <a:lnTo>
                    <a:pt x="59320" y="9252"/>
                  </a:lnTo>
                  <a:close/>
                  <a:moveTo>
                    <a:pt x="60139" y="9252"/>
                  </a:moveTo>
                  <a:lnTo>
                    <a:pt x="60139" y="9456"/>
                  </a:lnTo>
                  <a:lnTo>
                    <a:pt x="62586" y="9456"/>
                  </a:lnTo>
                  <a:lnTo>
                    <a:pt x="62586" y="9252"/>
                  </a:lnTo>
                  <a:close/>
                  <a:moveTo>
                    <a:pt x="63195" y="9252"/>
                  </a:moveTo>
                  <a:lnTo>
                    <a:pt x="63195" y="9456"/>
                  </a:lnTo>
                  <a:lnTo>
                    <a:pt x="64014" y="9456"/>
                  </a:lnTo>
                  <a:lnTo>
                    <a:pt x="64014" y="9252"/>
                  </a:lnTo>
                  <a:close/>
                  <a:moveTo>
                    <a:pt x="66461" y="9252"/>
                  </a:moveTo>
                  <a:lnTo>
                    <a:pt x="66461" y="9456"/>
                  </a:lnTo>
                  <a:lnTo>
                    <a:pt x="67071" y="9456"/>
                  </a:lnTo>
                  <a:lnTo>
                    <a:pt x="67071" y="9252"/>
                  </a:lnTo>
                  <a:close/>
                  <a:moveTo>
                    <a:pt x="67889" y="9252"/>
                  </a:moveTo>
                  <a:lnTo>
                    <a:pt x="67889" y="9456"/>
                  </a:lnTo>
                  <a:lnTo>
                    <a:pt x="70336" y="9456"/>
                  </a:lnTo>
                  <a:lnTo>
                    <a:pt x="70336" y="9252"/>
                  </a:lnTo>
                  <a:close/>
                  <a:moveTo>
                    <a:pt x="70950" y="9252"/>
                  </a:moveTo>
                  <a:lnTo>
                    <a:pt x="70950" y="9456"/>
                  </a:lnTo>
                  <a:lnTo>
                    <a:pt x="71764" y="9456"/>
                  </a:lnTo>
                  <a:lnTo>
                    <a:pt x="71764" y="9252"/>
                  </a:lnTo>
                  <a:close/>
                  <a:moveTo>
                    <a:pt x="74216" y="9252"/>
                  </a:moveTo>
                  <a:lnTo>
                    <a:pt x="74216" y="9456"/>
                  </a:lnTo>
                  <a:lnTo>
                    <a:pt x="74825" y="9456"/>
                  </a:lnTo>
                  <a:lnTo>
                    <a:pt x="74825" y="9252"/>
                  </a:lnTo>
                  <a:close/>
                  <a:moveTo>
                    <a:pt x="75639" y="9252"/>
                  </a:moveTo>
                  <a:lnTo>
                    <a:pt x="75639" y="9456"/>
                  </a:lnTo>
                  <a:lnTo>
                    <a:pt x="78086" y="9456"/>
                  </a:lnTo>
                  <a:lnTo>
                    <a:pt x="78086" y="9252"/>
                  </a:lnTo>
                  <a:close/>
                  <a:moveTo>
                    <a:pt x="38590" y="11387"/>
                  </a:moveTo>
                  <a:lnTo>
                    <a:pt x="38215" y="12113"/>
                  </a:lnTo>
                  <a:lnTo>
                    <a:pt x="38395" y="12206"/>
                  </a:lnTo>
                  <a:lnTo>
                    <a:pt x="38771" y="11479"/>
                  </a:lnTo>
                  <a:lnTo>
                    <a:pt x="38590" y="11387"/>
                  </a:lnTo>
                  <a:close/>
                  <a:moveTo>
                    <a:pt x="29461" y="9929"/>
                  </a:moveTo>
                  <a:lnTo>
                    <a:pt x="29261" y="9978"/>
                  </a:lnTo>
                  <a:lnTo>
                    <a:pt x="29831" y="12357"/>
                  </a:lnTo>
                  <a:lnTo>
                    <a:pt x="30031" y="12308"/>
                  </a:lnTo>
                  <a:lnTo>
                    <a:pt x="29461" y="9929"/>
                  </a:lnTo>
                  <a:close/>
                  <a:moveTo>
                    <a:pt x="30172" y="12907"/>
                  </a:moveTo>
                  <a:lnTo>
                    <a:pt x="29977" y="12956"/>
                  </a:lnTo>
                  <a:lnTo>
                    <a:pt x="30163" y="13746"/>
                  </a:lnTo>
                  <a:lnTo>
                    <a:pt x="30362" y="13697"/>
                  </a:lnTo>
                  <a:lnTo>
                    <a:pt x="30172" y="12907"/>
                  </a:lnTo>
                  <a:close/>
                  <a:moveTo>
                    <a:pt x="37932" y="12659"/>
                  </a:moveTo>
                  <a:lnTo>
                    <a:pt x="36816" y="14833"/>
                  </a:lnTo>
                  <a:lnTo>
                    <a:pt x="36996" y="14930"/>
                  </a:lnTo>
                  <a:lnTo>
                    <a:pt x="38117" y="12751"/>
                  </a:lnTo>
                  <a:lnTo>
                    <a:pt x="37932" y="12659"/>
                  </a:lnTo>
                  <a:close/>
                  <a:moveTo>
                    <a:pt x="36441" y="15559"/>
                  </a:moveTo>
                  <a:lnTo>
                    <a:pt x="36163" y="16105"/>
                  </a:lnTo>
                  <a:lnTo>
                    <a:pt x="36348" y="16198"/>
                  </a:lnTo>
                  <a:lnTo>
                    <a:pt x="36626" y="15657"/>
                  </a:lnTo>
                  <a:lnTo>
                    <a:pt x="36441" y="15559"/>
                  </a:lnTo>
                  <a:close/>
                  <a:moveTo>
                    <a:pt x="30933" y="16081"/>
                  </a:moveTo>
                  <a:lnTo>
                    <a:pt x="30733" y="16124"/>
                  </a:lnTo>
                  <a:lnTo>
                    <a:pt x="30879" y="16724"/>
                  </a:lnTo>
                  <a:lnTo>
                    <a:pt x="31074" y="16675"/>
                  </a:lnTo>
                  <a:lnTo>
                    <a:pt x="30933" y="16081"/>
                  </a:lnTo>
                  <a:close/>
                  <a:moveTo>
                    <a:pt x="35042" y="18279"/>
                  </a:moveTo>
                  <a:lnTo>
                    <a:pt x="34671" y="19005"/>
                  </a:lnTo>
                  <a:lnTo>
                    <a:pt x="34852" y="19098"/>
                  </a:lnTo>
                  <a:lnTo>
                    <a:pt x="35227" y="18371"/>
                  </a:lnTo>
                  <a:lnTo>
                    <a:pt x="35042" y="18279"/>
                  </a:lnTo>
                  <a:close/>
                  <a:moveTo>
                    <a:pt x="31264" y="17465"/>
                  </a:moveTo>
                  <a:lnTo>
                    <a:pt x="31069" y="17514"/>
                  </a:lnTo>
                  <a:lnTo>
                    <a:pt x="31639" y="19892"/>
                  </a:lnTo>
                  <a:lnTo>
                    <a:pt x="31834" y="19844"/>
                  </a:lnTo>
                  <a:lnTo>
                    <a:pt x="31264" y="17465"/>
                  </a:lnTo>
                  <a:close/>
                  <a:moveTo>
                    <a:pt x="31981" y="20443"/>
                  </a:moveTo>
                  <a:lnTo>
                    <a:pt x="31781" y="20492"/>
                  </a:lnTo>
                  <a:lnTo>
                    <a:pt x="31971" y="21281"/>
                  </a:lnTo>
                  <a:lnTo>
                    <a:pt x="32171" y="21233"/>
                  </a:lnTo>
                  <a:lnTo>
                    <a:pt x="31981" y="20443"/>
                  </a:lnTo>
                  <a:close/>
                  <a:moveTo>
                    <a:pt x="34389" y="19551"/>
                  </a:moveTo>
                  <a:lnTo>
                    <a:pt x="33272" y="21725"/>
                  </a:lnTo>
                  <a:lnTo>
                    <a:pt x="33453" y="21818"/>
                  </a:lnTo>
                  <a:lnTo>
                    <a:pt x="34574" y="19644"/>
                  </a:lnTo>
                  <a:lnTo>
                    <a:pt x="34389" y="19551"/>
                  </a:lnTo>
                  <a:close/>
                  <a:moveTo>
                    <a:pt x="32897" y="22451"/>
                  </a:moveTo>
                  <a:lnTo>
                    <a:pt x="32619" y="22997"/>
                  </a:lnTo>
                  <a:lnTo>
                    <a:pt x="32804" y="23090"/>
                  </a:lnTo>
                  <a:lnTo>
                    <a:pt x="33082" y="22544"/>
                  </a:lnTo>
                  <a:lnTo>
                    <a:pt x="32897" y="2245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6976475" y="3697688"/>
              <a:ext cx="1952175" cy="586525"/>
            </a:xfrm>
            <a:custGeom>
              <a:avLst/>
              <a:gdLst/>
              <a:ahLst/>
              <a:cxnLst/>
              <a:rect l="l" t="t" r="r" b="b"/>
              <a:pathLst>
                <a:path w="78087" h="23461" extrusionOk="0">
                  <a:moveTo>
                    <a:pt x="44571" y="0"/>
                  </a:moveTo>
                  <a:lnTo>
                    <a:pt x="32809" y="22875"/>
                  </a:lnTo>
                  <a:lnTo>
                    <a:pt x="29729" y="10007"/>
                  </a:lnTo>
                  <a:lnTo>
                    <a:pt x="1" y="10007"/>
                  </a:lnTo>
                  <a:lnTo>
                    <a:pt x="1" y="10212"/>
                  </a:lnTo>
                  <a:lnTo>
                    <a:pt x="29568" y="10212"/>
                  </a:lnTo>
                  <a:lnTo>
                    <a:pt x="32741" y="23460"/>
                  </a:lnTo>
                  <a:lnTo>
                    <a:pt x="44527" y="527"/>
                  </a:lnTo>
                  <a:lnTo>
                    <a:pt x="47739" y="10431"/>
                  </a:lnTo>
                  <a:lnTo>
                    <a:pt x="78086" y="10431"/>
                  </a:lnTo>
                  <a:lnTo>
                    <a:pt x="78086" y="10227"/>
                  </a:lnTo>
                  <a:lnTo>
                    <a:pt x="47885" y="10227"/>
                  </a:lnTo>
                  <a:lnTo>
                    <a:pt x="4457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 rot="249197">
            <a:off x="4931480" y="1628799"/>
            <a:ext cx="2608199" cy="3267159"/>
            <a:chOff x="829486" y="936347"/>
            <a:chExt cx="3066545" cy="3841305"/>
          </a:xfrm>
        </p:grpSpPr>
        <p:sp>
          <p:nvSpPr>
            <p:cNvPr id="1423" name="Google Shape;1423;p39"/>
            <p:cNvSpPr/>
            <p:nvPr/>
          </p:nvSpPr>
          <p:spPr>
            <a:xfrm rot="965794">
              <a:off x="3158912" y="3516557"/>
              <a:ext cx="170879" cy="177321"/>
            </a:xfrm>
            <a:custGeom>
              <a:avLst/>
              <a:gdLst/>
              <a:ahLst/>
              <a:cxnLst/>
              <a:rect l="l" t="t" r="r" b="b"/>
              <a:pathLst>
                <a:path w="3501" h="3633" extrusionOk="0">
                  <a:moveTo>
                    <a:pt x="2964" y="3623"/>
                  </a:moveTo>
                  <a:cubicBezTo>
                    <a:pt x="2866" y="3623"/>
                    <a:pt x="2769" y="3593"/>
                    <a:pt x="2686" y="3545"/>
                  </a:cubicBezTo>
                  <a:cubicBezTo>
                    <a:pt x="2428" y="3389"/>
                    <a:pt x="2204" y="3194"/>
                    <a:pt x="2013" y="2964"/>
                  </a:cubicBezTo>
                  <a:cubicBezTo>
                    <a:pt x="1970" y="2911"/>
                    <a:pt x="1921" y="2862"/>
                    <a:pt x="1872" y="2818"/>
                  </a:cubicBezTo>
                  <a:cubicBezTo>
                    <a:pt x="1814" y="2765"/>
                    <a:pt x="1755" y="2706"/>
                    <a:pt x="1706" y="2648"/>
                  </a:cubicBezTo>
                  <a:cubicBezTo>
                    <a:pt x="1643" y="2579"/>
                    <a:pt x="1599" y="2497"/>
                    <a:pt x="1565" y="2409"/>
                  </a:cubicBezTo>
                  <a:cubicBezTo>
                    <a:pt x="1555" y="2375"/>
                    <a:pt x="1541" y="2345"/>
                    <a:pt x="1526" y="2311"/>
                  </a:cubicBezTo>
                  <a:cubicBezTo>
                    <a:pt x="1511" y="2267"/>
                    <a:pt x="1497" y="2228"/>
                    <a:pt x="1482" y="2185"/>
                  </a:cubicBezTo>
                  <a:cubicBezTo>
                    <a:pt x="1438" y="2038"/>
                    <a:pt x="1355" y="1907"/>
                    <a:pt x="1243" y="1804"/>
                  </a:cubicBezTo>
                  <a:cubicBezTo>
                    <a:pt x="1199" y="1765"/>
                    <a:pt x="1165" y="1717"/>
                    <a:pt x="1141" y="1658"/>
                  </a:cubicBezTo>
                  <a:cubicBezTo>
                    <a:pt x="1121" y="1619"/>
                    <a:pt x="1107" y="1580"/>
                    <a:pt x="1092" y="1536"/>
                  </a:cubicBezTo>
                  <a:cubicBezTo>
                    <a:pt x="1078" y="1497"/>
                    <a:pt x="1068" y="1468"/>
                    <a:pt x="1053" y="1434"/>
                  </a:cubicBezTo>
                  <a:cubicBezTo>
                    <a:pt x="1043" y="1410"/>
                    <a:pt x="1029" y="1380"/>
                    <a:pt x="1004" y="1361"/>
                  </a:cubicBezTo>
                  <a:cubicBezTo>
                    <a:pt x="892" y="1268"/>
                    <a:pt x="795" y="1151"/>
                    <a:pt x="722" y="1020"/>
                  </a:cubicBezTo>
                  <a:cubicBezTo>
                    <a:pt x="702" y="990"/>
                    <a:pt x="683" y="966"/>
                    <a:pt x="658" y="947"/>
                  </a:cubicBezTo>
                  <a:cubicBezTo>
                    <a:pt x="639" y="922"/>
                    <a:pt x="615" y="898"/>
                    <a:pt x="600" y="873"/>
                  </a:cubicBezTo>
                  <a:cubicBezTo>
                    <a:pt x="561" y="820"/>
                    <a:pt x="512" y="776"/>
                    <a:pt x="459" y="752"/>
                  </a:cubicBezTo>
                  <a:cubicBezTo>
                    <a:pt x="327" y="678"/>
                    <a:pt x="210" y="576"/>
                    <a:pt x="112" y="459"/>
                  </a:cubicBezTo>
                  <a:cubicBezTo>
                    <a:pt x="78" y="410"/>
                    <a:pt x="44" y="352"/>
                    <a:pt x="25" y="293"/>
                  </a:cubicBezTo>
                  <a:cubicBezTo>
                    <a:pt x="0" y="235"/>
                    <a:pt x="0" y="167"/>
                    <a:pt x="25" y="103"/>
                  </a:cubicBezTo>
                  <a:cubicBezTo>
                    <a:pt x="44" y="64"/>
                    <a:pt x="73" y="35"/>
                    <a:pt x="117" y="25"/>
                  </a:cubicBezTo>
                  <a:cubicBezTo>
                    <a:pt x="147" y="11"/>
                    <a:pt x="186" y="1"/>
                    <a:pt x="220" y="1"/>
                  </a:cubicBezTo>
                  <a:cubicBezTo>
                    <a:pt x="244" y="1"/>
                    <a:pt x="268" y="6"/>
                    <a:pt x="288" y="16"/>
                  </a:cubicBezTo>
                  <a:cubicBezTo>
                    <a:pt x="415" y="64"/>
                    <a:pt x="546" y="94"/>
                    <a:pt x="683" y="98"/>
                  </a:cubicBezTo>
                  <a:cubicBezTo>
                    <a:pt x="785" y="103"/>
                    <a:pt x="878" y="157"/>
                    <a:pt x="936" y="245"/>
                  </a:cubicBezTo>
                  <a:cubicBezTo>
                    <a:pt x="1043" y="410"/>
                    <a:pt x="1195" y="552"/>
                    <a:pt x="1370" y="644"/>
                  </a:cubicBezTo>
                  <a:cubicBezTo>
                    <a:pt x="1458" y="688"/>
                    <a:pt x="1531" y="761"/>
                    <a:pt x="1584" y="844"/>
                  </a:cubicBezTo>
                  <a:cubicBezTo>
                    <a:pt x="1599" y="873"/>
                    <a:pt x="1623" y="898"/>
                    <a:pt x="1653" y="908"/>
                  </a:cubicBezTo>
                  <a:cubicBezTo>
                    <a:pt x="1755" y="942"/>
                    <a:pt x="1848" y="995"/>
                    <a:pt x="1926" y="1068"/>
                  </a:cubicBezTo>
                  <a:cubicBezTo>
                    <a:pt x="1940" y="1083"/>
                    <a:pt x="1955" y="1093"/>
                    <a:pt x="1974" y="1103"/>
                  </a:cubicBezTo>
                  <a:cubicBezTo>
                    <a:pt x="2038" y="1132"/>
                    <a:pt x="2087" y="1176"/>
                    <a:pt x="2121" y="1239"/>
                  </a:cubicBezTo>
                  <a:lnTo>
                    <a:pt x="2233" y="1288"/>
                  </a:lnTo>
                  <a:cubicBezTo>
                    <a:pt x="2272" y="1307"/>
                    <a:pt x="2311" y="1322"/>
                    <a:pt x="2350" y="1346"/>
                  </a:cubicBezTo>
                  <a:cubicBezTo>
                    <a:pt x="2408" y="1366"/>
                    <a:pt x="2457" y="1419"/>
                    <a:pt x="2476" y="1478"/>
                  </a:cubicBezTo>
                  <a:cubicBezTo>
                    <a:pt x="2486" y="1512"/>
                    <a:pt x="2511" y="1541"/>
                    <a:pt x="2554" y="1580"/>
                  </a:cubicBezTo>
                  <a:cubicBezTo>
                    <a:pt x="2589" y="1609"/>
                    <a:pt x="2623" y="1644"/>
                    <a:pt x="2647" y="1678"/>
                  </a:cubicBezTo>
                  <a:cubicBezTo>
                    <a:pt x="2691" y="1741"/>
                    <a:pt x="2691" y="1829"/>
                    <a:pt x="2642" y="1887"/>
                  </a:cubicBezTo>
                  <a:lnTo>
                    <a:pt x="2642" y="1887"/>
                  </a:lnTo>
                  <a:cubicBezTo>
                    <a:pt x="2642" y="1887"/>
                    <a:pt x="2647" y="1892"/>
                    <a:pt x="2647" y="1902"/>
                  </a:cubicBezTo>
                  <a:cubicBezTo>
                    <a:pt x="2652" y="1926"/>
                    <a:pt x="2657" y="1956"/>
                    <a:pt x="2657" y="1985"/>
                  </a:cubicBezTo>
                  <a:lnTo>
                    <a:pt x="2676" y="1990"/>
                  </a:lnTo>
                  <a:cubicBezTo>
                    <a:pt x="2696" y="1995"/>
                    <a:pt x="2715" y="1999"/>
                    <a:pt x="2740" y="2004"/>
                  </a:cubicBezTo>
                  <a:cubicBezTo>
                    <a:pt x="2813" y="2029"/>
                    <a:pt x="2871" y="2082"/>
                    <a:pt x="2901" y="2155"/>
                  </a:cubicBezTo>
                  <a:cubicBezTo>
                    <a:pt x="2901" y="2155"/>
                    <a:pt x="2930" y="2243"/>
                    <a:pt x="2944" y="2272"/>
                  </a:cubicBezTo>
                  <a:cubicBezTo>
                    <a:pt x="2988" y="2214"/>
                    <a:pt x="3052" y="2175"/>
                    <a:pt x="3125" y="2170"/>
                  </a:cubicBezTo>
                  <a:lnTo>
                    <a:pt x="3154" y="2170"/>
                  </a:lnTo>
                  <a:cubicBezTo>
                    <a:pt x="3208" y="2170"/>
                    <a:pt x="3256" y="2189"/>
                    <a:pt x="3290" y="2228"/>
                  </a:cubicBezTo>
                  <a:cubicBezTo>
                    <a:pt x="3417" y="2419"/>
                    <a:pt x="3500" y="2555"/>
                    <a:pt x="3437" y="2731"/>
                  </a:cubicBezTo>
                  <a:cubicBezTo>
                    <a:pt x="3398" y="2828"/>
                    <a:pt x="3349" y="2916"/>
                    <a:pt x="3286" y="2999"/>
                  </a:cubicBezTo>
                  <a:cubicBezTo>
                    <a:pt x="3251" y="3047"/>
                    <a:pt x="3256" y="3106"/>
                    <a:pt x="3271" y="3189"/>
                  </a:cubicBezTo>
                  <a:cubicBezTo>
                    <a:pt x="3290" y="3291"/>
                    <a:pt x="3310" y="3413"/>
                    <a:pt x="3212" y="3525"/>
                  </a:cubicBezTo>
                  <a:cubicBezTo>
                    <a:pt x="3149" y="3593"/>
                    <a:pt x="3057" y="3632"/>
                    <a:pt x="2964" y="3627"/>
                  </a:cubicBezTo>
                  <a:close/>
                </a:path>
              </a:pathLst>
            </a:custGeom>
            <a:solidFill>
              <a:srgbClr val="9BD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9"/>
            <p:cNvSpPr/>
            <p:nvPr/>
          </p:nvSpPr>
          <p:spPr>
            <a:xfrm rot="965794">
              <a:off x="3154005" y="3511170"/>
              <a:ext cx="181372" cy="187327"/>
            </a:xfrm>
            <a:custGeom>
              <a:avLst/>
              <a:gdLst/>
              <a:ahLst/>
              <a:cxnLst/>
              <a:rect l="l" t="t" r="r" b="b"/>
              <a:pathLst>
                <a:path w="3716" h="3838" extrusionOk="0">
                  <a:moveTo>
                    <a:pt x="328" y="210"/>
                  </a:moveTo>
                  <a:cubicBezTo>
                    <a:pt x="332" y="210"/>
                    <a:pt x="342" y="210"/>
                    <a:pt x="347" y="215"/>
                  </a:cubicBezTo>
                  <a:cubicBezTo>
                    <a:pt x="488" y="269"/>
                    <a:pt x="635" y="303"/>
                    <a:pt x="781" y="308"/>
                  </a:cubicBezTo>
                  <a:cubicBezTo>
                    <a:pt x="849" y="313"/>
                    <a:pt x="917" y="347"/>
                    <a:pt x="956" y="405"/>
                  </a:cubicBezTo>
                  <a:cubicBezTo>
                    <a:pt x="1073" y="591"/>
                    <a:pt x="1234" y="737"/>
                    <a:pt x="1429" y="839"/>
                  </a:cubicBezTo>
                  <a:cubicBezTo>
                    <a:pt x="1497" y="878"/>
                    <a:pt x="1561" y="937"/>
                    <a:pt x="1600" y="1005"/>
                  </a:cubicBezTo>
                  <a:cubicBezTo>
                    <a:pt x="1624" y="1054"/>
                    <a:pt x="1673" y="1093"/>
                    <a:pt x="1726" y="1112"/>
                  </a:cubicBezTo>
                  <a:cubicBezTo>
                    <a:pt x="1814" y="1141"/>
                    <a:pt x="1892" y="1190"/>
                    <a:pt x="1960" y="1254"/>
                  </a:cubicBezTo>
                  <a:cubicBezTo>
                    <a:pt x="2019" y="1307"/>
                    <a:pt x="2107" y="1317"/>
                    <a:pt x="2141" y="1405"/>
                  </a:cubicBezTo>
                  <a:cubicBezTo>
                    <a:pt x="2151" y="1429"/>
                    <a:pt x="2194" y="1444"/>
                    <a:pt x="2224" y="1458"/>
                  </a:cubicBezTo>
                  <a:cubicBezTo>
                    <a:pt x="2287" y="1487"/>
                    <a:pt x="2346" y="1512"/>
                    <a:pt x="2409" y="1541"/>
                  </a:cubicBezTo>
                  <a:cubicBezTo>
                    <a:pt x="2438" y="1561"/>
                    <a:pt x="2477" y="1580"/>
                    <a:pt x="2482" y="1609"/>
                  </a:cubicBezTo>
                  <a:cubicBezTo>
                    <a:pt x="2506" y="1721"/>
                    <a:pt x="2614" y="1765"/>
                    <a:pt x="2667" y="1843"/>
                  </a:cubicBezTo>
                  <a:cubicBezTo>
                    <a:pt x="2692" y="1873"/>
                    <a:pt x="2687" y="1912"/>
                    <a:pt x="2662" y="1941"/>
                  </a:cubicBezTo>
                  <a:cubicBezTo>
                    <a:pt x="2618" y="1994"/>
                    <a:pt x="2692" y="2063"/>
                    <a:pt x="2643" y="2121"/>
                  </a:cubicBezTo>
                  <a:cubicBezTo>
                    <a:pt x="2643" y="2126"/>
                    <a:pt x="2662" y="2165"/>
                    <a:pt x="2682" y="2170"/>
                  </a:cubicBezTo>
                  <a:cubicBezTo>
                    <a:pt x="2721" y="2189"/>
                    <a:pt x="2770" y="2194"/>
                    <a:pt x="2813" y="2209"/>
                  </a:cubicBezTo>
                  <a:cubicBezTo>
                    <a:pt x="2857" y="2219"/>
                    <a:pt x="2891" y="2253"/>
                    <a:pt x="2906" y="2297"/>
                  </a:cubicBezTo>
                  <a:cubicBezTo>
                    <a:pt x="2930" y="2360"/>
                    <a:pt x="2955" y="2428"/>
                    <a:pt x="2984" y="2487"/>
                  </a:cubicBezTo>
                  <a:cubicBezTo>
                    <a:pt x="2995" y="2512"/>
                    <a:pt x="3021" y="2526"/>
                    <a:pt x="3045" y="2526"/>
                  </a:cubicBezTo>
                  <a:cubicBezTo>
                    <a:pt x="3063" y="2526"/>
                    <a:pt x="3081" y="2518"/>
                    <a:pt x="3091" y="2501"/>
                  </a:cubicBezTo>
                  <a:cubicBezTo>
                    <a:pt x="3106" y="2482"/>
                    <a:pt x="3116" y="2457"/>
                    <a:pt x="3130" y="2443"/>
                  </a:cubicBezTo>
                  <a:cubicBezTo>
                    <a:pt x="3155" y="2404"/>
                    <a:pt x="3199" y="2379"/>
                    <a:pt x="3242" y="2375"/>
                  </a:cubicBezTo>
                  <a:lnTo>
                    <a:pt x="3257" y="2375"/>
                  </a:lnTo>
                  <a:cubicBezTo>
                    <a:pt x="3276" y="2375"/>
                    <a:pt x="3291" y="2379"/>
                    <a:pt x="3306" y="2394"/>
                  </a:cubicBezTo>
                  <a:cubicBezTo>
                    <a:pt x="3442" y="2589"/>
                    <a:pt x="3486" y="2682"/>
                    <a:pt x="3442" y="2804"/>
                  </a:cubicBezTo>
                  <a:cubicBezTo>
                    <a:pt x="3408" y="2891"/>
                    <a:pt x="3359" y="2969"/>
                    <a:pt x="3306" y="3042"/>
                  </a:cubicBezTo>
                  <a:cubicBezTo>
                    <a:pt x="3184" y="3223"/>
                    <a:pt x="3369" y="3413"/>
                    <a:pt x="3237" y="3564"/>
                  </a:cubicBezTo>
                  <a:cubicBezTo>
                    <a:pt x="3194" y="3608"/>
                    <a:pt x="3130" y="3632"/>
                    <a:pt x="3067" y="3632"/>
                  </a:cubicBezTo>
                  <a:cubicBezTo>
                    <a:pt x="2984" y="3627"/>
                    <a:pt x="2906" y="3608"/>
                    <a:pt x="2838" y="3569"/>
                  </a:cubicBezTo>
                  <a:cubicBezTo>
                    <a:pt x="2594" y="3418"/>
                    <a:pt x="2380" y="3228"/>
                    <a:pt x="2194" y="3008"/>
                  </a:cubicBezTo>
                  <a:cubicBezTo>
                    <a:pt x="2107" y="2896"/>
                    <a:pt x="1980" y="2808"/>
                    <a:pt x="1887" y="2691"/>
                  </a:cubicBezTo>
                  <a:cubicBezTo>
                    <a:pt x="1834" y="2633"/>
                    <a:pt x="1795" y="2565"/>
                    <a:pt x="1765" y="2492"/>
                  </a:cubicBezTo>
                  <a:cubicBezTo>
                    <a:pt x="1741" y="2414"/>
                    <a:pt x="1702" y="2340"/>
                    <a:pt x="1683" y="2267"/>
                  </a:cubicBezTo>
                  <a:cubicBezTo>
                    <a:pt x="1634" y="2102"/>
                    <a:pt x="1541" y="1951"/>
                    <a:pt x="1415" y="1838"/>
                  </a:cubicBezTo>
                  <a:cubicBezTo>
                    <a:pt x="1380" y="1809"/>
                    <a:pt x="1356" y="1770"/>
                    <a:pt x="1337" y="1731"/>
                  </a:cubicBezTo>
                  <a:cubicBezTo>
                    <a:pt x="1302" y="1658"/>
                    <a:pt x="1283" y="1580"/>
                    <a:pt x="1249" y="1507"/>
                  </a:cubicBezTo>
                  <a:cubicBezTo>
                    <a:pt x="1234" y="1463"/>
                    <a:pt x="1210" y="1424"/>
                    <a:pt x="1176" y="1395"/>
                  </a:cubicBezTo>
                  <a:cubicBezTo>
                    <a:pt x="1068" y="1307"/>
                    <a:pt x="981" y="1200"/>
                    <a:pt x="912" y="1083"/>
                  </a:cubicBezTo>
                  <a:cubicBezTo>
                    <a:pt x="873" y="1024"/>
                    <a:pt x="830" y="971"/>
                    <a:pt x="786" y="922"/>
                  </a:cubicBezTo>
                  <a:cubicBezTo>
                    <a:pt x="742" y="854"/>
                    <a:pt x="679" y="800"/>
                    <a:pt x="610" y="766"/>
                  </a:cubicBezTo>
                  <a:cubicBezTo>
                    <a:pt x="488" y="698"/>
                    <a:pt x="381" y="610"/>
                    <a:pt x="298" y="503"/>
                  </a:cubicBezTo>
                  <a:cubicBezTo>
                    <a:pt x="264" y="454"/>
                    <a:pt x="240" y="405"/>
                    <a:pt x="220" y="352"/>
                  </a:cubicBezTo>
                  <a:cubicBezTo>
                    <a:pt x="201" y="303"/>
                    <a:pt x="220" y="240"/>
                    <a:pt x="250" y="230"/>
                  </a:cubicBezTo>
                  <a:cubicBezTo>
                    <a:pt x="274" y="220"/>
                    <a:pt x="303" y="215"/>
                    <a:pt x="328" y="210"/>
                  </a:cubicBezTo>
                  <a:close/>
                  <a:moveTo>
                    <a:pt x="328" y="1"/>
                  </a:moveTo>
                  <a:lnTo>
                    <a:pt x="328" y="6"/>
                  </a:lnTo>
                  <a:cubicBezTo>
                    <a:pt x="284" y="11"/>
                    <a:pt x="235" y="15"/>
                    <a:pt x="196" y="35"/>
                  </a:cubicBezTo>
                  <a:cubicBezTo>
                    <a:pt x="128" y="54"/>
                    <a:pt x="69" y="103"/>
                    <a:pt x="40" y="171"/>
                  </a:cubicBezTo>
                  <a:cubicBezTo>
                    <a:pt x="1" y="249"/>
                    <a:pt x="1" y="342"/>
                    <a:pt x="30" y="425"/>
                  </a:cubicBezTo>
                  <a:lnTo>
                    <a:pt x="35" y="440"/>
                  </a:lnTo>
                  <a:cubicBezTo>
                    <a:pt x="59" y="508"/>
                    <a:pt x="94" y="576"/>
                    <a:pt x="142" y="630"/>
                  </a:cubicBezTo>
                  <a:cubicBezTo>
                    <a:pt x="245" y="761"/>
                    <a:pt x="371" y="868"/>
                    <a:pt x="513" y="946"/>
                  </a:cubicBezTo>
                  <a:cubicBezTo>
                    <a:pt x="557" y="971"/>
                    <a:pt x="591" y="1000"/>
                    <a:pt x="620" y="1039"/>
                  </a:cubicBezTo>
                  <a:cubicBezTo>
                    <a:pt x="640" y="1068"/>
                    <a:pt x="664" y="1098"/>
                    <a:pt x="688" y="1127"/>
                  </a:cubicBezTo>
                  <a:cubicBezTo>
                    <a:pt x="708" y="1141"/>
                    <a:pt x="722" y="1161"/>
                    <a:pt x="732" y="1176"/>
                  </a:cubicBezTo>
                  <a:cubicBezTo>
                    <a:pt x="810" y="1322"/>
                    <a:pt x="917" y="1444"/>
                    <a:pt x="1044" y="1546"/>
                  </a:cubicBezTo>
                  <a:cubicBezTo>
                    <a:pt x="1049" y="1561"/>
                    <a:pt x="1059" y="1575"/>
                    <a:pt x="1064" y="1590"/>
                  </a:cubicBezTo>
                  <a:cubicBezTo>
                    <a:pt x="1078" y="1619"/>
                    <a:pt x="1088" y="1648"/>
                    <a:pt x="1098" y="1682"/>
                  </a:cubicBezTo>
                  <a:cubicBezTo>
                    <a:pt x="1117" y="1726"/>
                    <a:pt x="1132" y="1770"/>
                    <a:pt x="1151" y="1814"/>
                  </a:cubicBezTo>
                  <a:cubicBezTo>
                    <a:pt x="1181" y="1882"/>
                    <a:pt x="1224" y="1941"/>
                    <a:pt x="1278" y="1990"/>
                  </a:cubicBezTo>
                  <a:cubicBezTo>
                    <a:pt x="1376" y="2082"/>
                    <a:pt x="1449" y="2199"/>
                    <a:pt x="1488" y="2326"/>
                  </a:cubicBezTo>
                  <a:cubicBezTo>
                    <a:pt x="1502" y="2375"/>
                    <a:pt x="1522" y="2423"/>
                    <a:pt x="1536" y="2462"/>
                  </a:cubicBezTo>
                  <a:cubicBezTo>
                    <a:pt x="1551" y="2492"/>
                    <a:pt x="1561" y="2521"/>
                    <a:pt x="1570" y="2555"/>
                  </a:cubicBezTo>
                  <a:cubicBezTo>
                    <a:pt x="1605" y="2652"/>
                    <a:pt x="1658" y="2745"/>
                    <a:pt x="1726" y="2823"/>
                  </a:cubicBezTo>
                  <a:cubicBezTo>
                    <a:pt x="1785" y="2886"/>
                    <a:pt x="1843" y="2950"/>
                    <a:pt x="1907" y="3003"/>
                  </a:cubicBezTo>
                  <a:cubicBezTo>
                    <a:pt x="1951" y="3047"/>
                    <a:pt x="1995" y="3091"/>
                    <a:pt x="2038" y="3140"/>
                  </a:cubicBezTo>
                  <a:cubicBezTo>
                    <a:pt x="2233" y="3379"/>
                    <a:pt x="2472" y="3583"/>
                    <a:pt x="2735" y="3744"/>
                  </a:cubicBezTo>
                  <a:cubicBezTo>
                    <a:pt x="2838" y="3803"/>
                    <a:pt x="2950" y="3837"/>
                    <a:pt x="3067" y="3837"/>
                  </a:cubicBezTo>
                  <a:cubicBezTo>
                    <a:pt x="3072" y="3837"/>
                    <a:pt x="3077" y="3837"/>
                    <a:pt x="3082" y="3837"/>
                  </a:cubicBezTo>
                  <a:cubicBezTo>
                    <a:pt x="3199" y="3837"/>
                    <a:pt x="3309" y="3784"/>
                    <a:pt x="3389" y="3700"/>
                  </a:cubicBezTo>
                  <a:cubicBezTo>
                    <a:pt x="3520" y="3549"/>
                    <a:pt x="3491" y="3379"/>
                    <a:pt x="3476" y="3281"/>
                  </a:cubicBezTo>
                  <a:cubicBezTo>
                    <a:pt x="3462" y="3208"/>
                    <a:pt x="3462" y="3179"/>
                    <a:pt x="3476" y="3159"/>
                  </a:cubicBezTo>
                  <a:cubicBezTo>
                    <a:pt x="3545" y="3072"/>
                    <a:pt x="3598" y="2974"/>
                    <a:pt x="3642" y="2872"/>
                  </a:cubicBezTo>
                  <a:cubicBezTo>
                    <a:pt x="3715" y="2652"/>
                    <a:pt x="3623" y="2487"/>
                    <a:pt x="3476" y="2277"/>
                  </a:cubicBezTo>
                  <a:cubicBezTo>
                    <a:pt x="3430" y="2213"/>
                    <a:pt x="3354" y="2174"/>
                    <a:pt x="3276" y="2174"/>
                  </a:cubicBezTo>
                  <a:cubicBezTo>
                    <a:pt x="3271" y="2174"/>
                    <a:pt x="3267" y="2174"/>
                    <a:pt x="3262" y="2175"/>
                  </a:cubicBezTo>
                  <a:lnTo>
                    <a:pt x="3218" y="2175"/>
                  </a:lnTo>
                  <a:cubicBezTo>
                    <a:pt x="3179" y="2180"/>
                    <a:pt x="3135" y="2194"/>
                    <a:pt x="3096" y="2214"/>
                  </a:cubicBezTo>
                  <a:cubicBezTo>
                    <a:pt x="3057" y="2116"/>
                    <a:pt x="2979" y="2043"/>
                    <a:pt x="2877" y="2014"/>
                  </a:cubicBezTo>
                  <a:lnTo>
                    <a:pt x="2862" y="2009"/>
                  </a:lnTo>
                  <a:cubicBezTo>
                    <a:pt x="2911" y="1916"/>
                    <a:pt x="2901" y="1809"/>
                    <a:pt x="2843" y="1726"/>
                  </a:cubicBezTo>
                  <a:cubicBezTo>
                    <a:pt x="2813" y="1687"/>
                    <a:pt x="2774" y="1648"/>
                    <a:pt x="2735" y="1609"/>
                  </a:cubicBezTo>
                  <a:cubicBezTo>
                    <a:pt x="2716" y="1600"/>
                    <a:pt x="2701" y="1580"/>
                    <a:pt x="2687" y="1565"/>
                  </a:cubicBezTo>
                  <a:cubicBezTo>
                    <a:pt x="2662" y="1473"/>
                    <a:pt x="2594" y="1400"/>
                    <a:pt x="2511" y="1361"/>
                  </a:cubicBezTo>
                  <a:cubicBezTo>
                    <a:pt x="2472" y="1341"/>
                    <a:pt x="2428" y="1322"/>
                    <a:pt x="2389" y="1302"/>
                  </a:cubicBezTo>
                  <a:lnTo>
                    <a:pt x="2316" y="1268"/>
                  </a:lnTo>
                  <a:lnTo>
                    <a:pt x="2302" y="1263"/>
                  </a:lnTo>
                  <a:cubicBezTo>
                    <a:pt x="2258" y="1200"/>
                    <a:pt x="2199" y="1151"/>
                    <a:pt x="2131" y="1117"/>
                  </a:cubicBezTo>
                  <a:cubicBezTo>
                    <a:pt x="2121" y="1112"/>
                    <a:pt x="2112" y="1107"/>
                    <a:pt x="2102" y="1098"/>
                  </a:cubicBezTo>
                  <a:cubicBezTo>
                    <a:pt x="2014" y="1015"/>
                    <a:pt x="1912" y="956"/>
                    <a:pt x="1795" y="917"/>
                  </a:cubicBezTo>
                  <a:cubicBezTo>
                    <a:pt x="1790" y="912"/>
                    <a:pt x="1785" y="907"/>
                    <a:pt x="1780" y="903"/>
                  </a:cubicBezTo>
                  <a:cubicBezTo>
                    <a:pt x="1722" y="795"/>
                    <a:pt x="1634" y="712"/>
                    <a:pt x="1527" y="659"/>
                  </a:cubicBezTo>
                  <a:cubicBezTo>
                    <a:pt x="1366" y="571"/>
                    <a:pt x="1229" y="444"/>
                    <a:pt x="1132" y="293"/>
                  </a:cubicBezTo>
                  <a:cubicBezTo>
                    <a:pt x="1059" y="181"/>
                    <a:pt x="937" y="108"/>
                    <a:pt x="800" y="98"/>
                  </a:cubicBezTo>
                  <a:cubicBezTo>
                    <a:pt x="674" y="93"/>
                    <a:pt x="552" y="69"/>
                    <a:pt x="435" y="20"/>
                  </a:cubicBezTo>
                  <a:cubicBezTo>
                    <a:pt x="401" y="6"/>
                    <a:pt x="367" y="1"/>
                    <a:pt x="328" y="1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9"/>
            <p:cNvSpPr/>
            <p:nvPr/>
          </p:nvSpPr>
          <p:spPr>
            <a:xfrm rot="965794">
              <a:off x="3643985" y="3200550"/>
              <a:ext cx="34508" cy="65940"/>
            </a:xfrm>
            <a:custGeom>
              <a:avLst/>
              <a:gdLst/>
              <a:ahLst/>
              <a:cxnLst/>
              <a:rect l="l" t="t" r="r" b="b"/>
              <a:pathLst>
                <a:path w="707" h="1351" extrusionOk="0">
                  <a:moveTo>
                    <a:pt x="380" y="1351"/>
                  </a:moveTo>
                  <a:cubicBezTo>
                    <a:pt x="346" y="1351"/>
                    <a:pt x="312" y="1336"/>
                    <a:pt x="288" y="1316"/>
                  </a:cubicBezTo>
                  <a:cubicBezTo>
                    <a:pt x="273" y="1297"/>
                    <a:pt x="254" y="1282"/>
                    <a:pt x="239" y="1263"/>
                  </a:cubicBezTo>
                  <a:cubicBezTo>
                    <a:pt x="229" y="1248"/>
                    <a:pt x="219" y="1234"/>
                    <a:pt x="205" y="1224"/>
                  </a:cubicBezTo>
                  <a:cubicBezTo>
                    <a:pt x="29" y="1092"/>
                    <a:pt x="5" y="902"/>
                    <a:pt x="5" y="736"/>
                  </a:cubicBezTo>
                  <a:cubicBezTo>
                    <a:pt x="0" y="629"/>
                    <a:pt x="20" y="527"/>
                    <a:pt x="63" y="429"/>
                  </a:cubicBezTo>
                  <a:cubicBezTo>
                    <a:pt x="78" y="405"/>
                    <a:pt x="88" y="385"/>
                    <a:pt x="98" y="361"/>
                  </a:cubicBezTo>
                  <a:cubicBezTo>
                    <a:pt x="117" y="303"/>
                    <a:pt x="146" y="254"/>
                    <a:pt x="176" y="205"/>
                  </a:cubicBezTo>
                  <a:cubicBezTo>
                    <a:pt x="215" y="147"/>
                    <a:pt x="263" y="98"/>
                    <a:pt x="312" y="54"/>
                  </a:cubicBezTo>
                  <a:lnTo>
                    <a:pt x="332" y="34"/>
                  </a:lnTo>
                  <a:cubicBezTo>
                    <a:pt x="361" y="10"/>
                    <a:pt x="400" y="0"/>
                    <a:pt x="439" y="0"/>
                  </a:cubicBezTo>
                  <a:cubicBezTo>
                    <a:pt x="458" y="0"/>
                    <a:pt x="478" y="0"/>
                    <a:pt x="502" y="5"/>
                  </a:cubicBezTo>
                  <a:cubicBezTo>
                    <a:pt x="624" y="44"/>
                    <a:pt x="707" y="166"/>
                    <a:pt x="697" y="298"/>
                  </a:cubicBezTo>
                  <a:cubicBezTo>
                    <a:pt x="692" y="337"/>
                    <a:pt x="687" y="371"/>
                    <a:pt x="682" y="410"/>
                  </a:cubicBezTo>
                  <a:cubicBezTo>
                    <a:pt x="673" y="483"/>
                    <a:pt x="663" y="556"/>
                    <a:pt x="658" y="629"/>
                  </a:cubicBezTo>
                  <a:cubicBezTo>
                    <a:pt x="648" y="795"/>
                    <a:pt x="634" y="956"/>
                    <a:pt x="541" y="1107"/>
                  </a:cubicBezTo>
                  <a:cubicBezTo>
                    <a:pt x="531" y="1131"/>
                    <a:pt x="527" y="1151"/>
                    <a:pt x="522" y="1175"/>
                  </a:cubicBezTo>
                  <a:cubicBezTo>
                    <a:pt x="522" y="1199"/>
                    <a:pt x="517" y="1224"/>
                    <a:pt x="507" y="1248"/>
                  </a:cubicBezTo>
                  <a:cubicBezTo>
                    <a:pt x="492" y="1307"/>
                    <a:pt x="444" y="1351"/>
                    <a:pt x="380" y="1351"/>
                  </a:cubicBezTo>
                  <a:close/>
                </a:path>
              </a:pathLst>
            </a:custGeom>
            <a:solidFill>
              <a:srgbClr val="9BD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9"/>
            <p:cNvSpPr/>
            <p:nvPr/>
          </p:nvSpPr>
          <p:spPr>
            <a:xfrm rot="965794">
              <a:off x="3638953" y="3195557"/>
              <a:ext cx="44806" cy="75995"/>
            </a:xfrm>
            <a:custGeom>
              <a:avLst/>
              <a:gdLst/>
              <a:ahLst/>
              <a:cxnLst/>
              <a:rect l="l" t="t" r="r" b="b"/>
              <a:pathLst>
                <a:path w="918" h="1557" extrusionOk="0">
                  <a:moveTo>
                    <a:pt x="542" y="206"/>
                  </a:moveTo>
                  <a:cubicBezTo>
                    <a:pt x="552" y="206"/>
                    <a:pt x="561" y="206"/>
                    <a:pt x="571" y="211"/>
                  </a:cubicBezTo>
                  <a:cubicBezTo>
                    <a:pt x="649" y="235"/>
                    <a:pt x="703" y="308"/>
                    <a:pt x="698" y="391"/>
                  </a:cubicBezTo>
                  <a:cubicBezTo>
                    <a:pt x="683" y="508"/>
                    <a:pt x="664" y="620"/>
                    <a:pt x="659" y="732"/>
                  </a:cubicBezTo>
                  <a:cubicBezTo>
                    <a:pt x="649" y="883"/>
                    <a:pt x="639" y="1029"/>
                    <a:pt x="556" y="1161"/>
                  </a:cubicBezTo>
                  <a:cubicBezTo>
                    <a:pt x="532" y="1215"/>
                    <a:pt x="517" y="1268"/>
                    <a:pt x="513" y="1322"/>
                  </a:cubicBezTo>
                  <a:cubicBezTo>
                    <a:pt x="508" y="1341"/>
                    <a:pt x="493" y="1351"/>
                    <a:pt x="483" y="1351"/>
                  </a:cubicBezTo>
                  <a:cubicBezTo>
                    <a:pt x="474" y="1351"/>
                    <a:pt x="464" y="1351"/>
                    <a:pt x="459" y="1341"/>
                  </a:cubicBezTo>
                  <a:cubicBezTo>
                    <a:pt x="430" y="1307"/>
                    <a:pt x="400" y="1278"/>
                    <a:pt x="371" y="1244"/>
                  </a:cubicBezTo>
                  <a:cubicBezTo>
                    <a:pt x="235" y="1142"/>
                    <a:pt x="210" y="1000"/>
                    <a:pt x="210" y="839"/>
                  </a:cubicBezTo>
                  <a:cubicBezTo>
                    <a:pt x="205" y="752"/>
                    <a:pt x="225" y="659"/>
                    <a:pt x="264" y="581"/>
                  </a:cubicBezTo>
                  <a:cubicBezTo>
                    <a:pt x="293" y="508"/>
                    <a:pt x="327" y="435"/>
                    <a:pt x="366" y="367"/>
                  </a:cubicBezTo>
                  <a:cubicBezTo>
                    <a:pt x="405" y="308"/>
                    <a:pt x="454" y="259"/>
                    <a:pt x="508" y="215"/>
                  </a:cubicBezTo>
                  <a:cubicBezTo>
                    <a:pt x="517" y="211"/>
                    <a:pt x="532" y="206"/>
                    <a:pt x="542" y="206"/>
                  </a:cubicBezTo>
                  <a:close/>
                  <a:moveTo>
                    <a:pt x="542" y="1"/>
                  </a:moveTo>
                  <a:cubicBezTo>
                    <a:pt x="478" y="1"/>
                    <a:pt x="420" y="20"/>
                    <a:pt x="371" y="64"/>
                  </a:cubicBezTo>
                  <a:lnTo>
                    <a:pt x="352" y="84"/>
                  </a:lnTo>
                  <a:cubicBezTo>
                    <a:pt x="288" y="133"/>
                    <a:pt x="240" y="186"/>
                    <a:pt x="196" y="250"/>
                  </a:cubicBezTo>
                  <a:cubicBezTo>
                    <a:pt x="162" y="308"/>
                    <a:pt x="132" y="362"/>
                    <a:pt x="108" y="425"/>
                  </a:cubicBezTo>
                  <a:cubicBezTo>
                    <a:pt x="98" y="445"/>
                    <a:pt x="88" y="469"/>
                    <a:pt x="79" y="488"/>
                  </a:cubicBezTo>
                  <a:cubicBezTo>
                    <a:pt x="25" y="601"/>
                    <a:pt x="1" y="722"/>
                    <a:pt x="6" y="849"/>
                  </a:cubicBezTo>
                  <a:cubicBezTo>
                    <a:pt x="6" y="1020"/>
                    <a:pt x="35" y="1249"/>
                    <a:pt x="244" y="1405"/>
                  </a:cubicBezTo>
                  <a:cubicBezTo>
                    <a:pt x="254" y="1415"/>
                    <a:pt x="259" y="1419"/>
                    <a:pt x="264" y="1429"/>
                  </a:cubicBezTo>
                  <a:cubicBezTo>
                    <a:pt x="283" y="1454"/>
                    <a:pt x="303" y="1473"/>
                    <a:pt x="322" y="1493"/>
                  </a:cubicBezTo>
                  <a:cubicBezTo>
                    <a:pt x="368" y="1536"/>
                    <a:pt x="426" y="1557"/>
                    <a:pt x="483" y="1557"/>
                  </a:cubicBezTo>
                  <a:cubicBezTo>
                    <a:pt x="584" y="1557"/>
                    <a:pt x="683" y="1493"/>
                    <a:pt x="708" y="1380"/>
                  </a:cubicBezTo>
                  <a:cubicBezTo>
                    <a:pt x="717" y="1351"/>
                    <a:pt x="722" y="1322"/>
                    <a:pt x="727" y="1298"/>
                  </a:cubicBezTo>
                  <a:cubicBezTo>
                    <a:pt x="727" y="1283"/>
                    <a:pt x="727" y="1273"/>
                    <a:pt x="732" y="1263"/>
                  </a:cubicBezTo>
                  <a:cubicBezTo>
                    <a:pt x="839" y="1088"/>
                    <a:pt x="854" y="908"/>
                    <a:pt x="859" y="742"/>
                  </a:cubicBezTo>
                  <a:cubicBezTo>
                    <a:pt x="863" y="674"/>
                    <a:pt x="873" y="605"/>
                    <a:pt x="883" y="527"/>
                  </a:cubicBezTo>
                  <a:cubicBezTo>
                    <a:pt x="893" y="493"/>
                    <a:pt x="898" y="454"/>
                    <a:pt x="902" y="415"/>
                  </a:cubicBezTo>
                  <a:cubicBezTo>
                    <a:pt x="917" y="235"/>
                    <a:pt x="805" y="69"/>
                    <a:pt x="630" y="16"/>
                  </a:cubicBezTo>
                  <a:cubicBezTo>
                    <a:pt x="600" y="6"/>
                    <a:pt x="571" y="1"/>
                    <a:pt x="542" y="1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9"/>
            <p:cNvSpPr/>
            <p:nvPr/>
          </p:nvSpPr>
          <p:spPr>
            <a:xfrm rot="965794">
              <a:off x="3270448" y="3260360"/>
              <a:ext cx="400230" cy="385099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1" y="500"/>
                  </a:moveTo>
                  <a:cubicBezTo>
                    <a:pt x="4393" y="500"/>
                    <a:pt x="4839" y="585"/>
                    <a:pt x="5265" y="761"/>
                  </a:cubicBezTo>
                  <a:cubicBezTo>
                    <a:pt x="6552" y="1297"/>
                    <a:pt x="7390" y="2549"/>
                    <a:pt x="7390" y="3943"/>
                  </a:cubicBezTo>
                  <a:cubicBezTo>
                    <a:pt x="7390" y="5849"/>
                    <a:pt x="5845" y="7390"/>
                    <a:pt x="3944" y="7390"/>
                  </a:cubicBezTo>
                  <a:cubicBezTo>
                    <a:pt x="2550" y="7390"/>
                    <a:pt x="1297" y="6551"/>
                    <a:pt x="761" y="5264"/>
                  </a:cubicBezTo>
                  <a:cubicBezTo>
                    <a:pt x="230" y="3978"/>
                    <a:pt x="522" y="2496"/>
                    <a:pt x="1507" y="1511"/>
                  </a:cubicBezTo>
                  <a:cubicBezTo>
                    <a:pt x="2170" y="851"/>
                    <a:pt x="3052" y="500"/>
                    <a:pt x="3951" y="500"/>
                  </a:cubicBezTo>
                  <a:close/>
                  <a:moveTo>
                    <a:pt x="3944" y="0"/>
                  </a:moveTo>
                  <a:cubicBezTo>
                    <a:pt x="1765" y="5"/>
                    <a:pt x="1" y="1770"/>
                    <a:pt x="1" y="3943"/>
                  </a:cubicBezTo>
                  <a:cubicBezTo>
                    <a:pt x="1" y="5542"/>
                    <a:pt x="961" y="6980"/>
                    <a:pt x="2433" y="7589"/>
                  </a:cubicBezTo>
                  <a:cubicBezTo>
                    <a:pt x="2922" y="7791"/>
                    <a:pt x="3436" y="7889"/>
                    <a:pt x="3944" y="7889"/>
                  </a:cubicBezTo>
                  <a:cubicBezTo>
                    <a:pt x="4971" y="7889"/>
                    <a:pt x="5979" y="7489"/>
                    <a:pt x="6732" y="6736"/>
                  </a:cubicBezTo>
                  <a:cubicBezTo>
                    <a:pt x="7863" y="5606"/>
                    <a:pt x="8199" y="3909"/>
                    <a:pt x="7590" y="2437"/>
                  </a:cubicBezTo>
                  <a:cubicBezTo>
                    <a:pt x="6976" y="960"/>
                    <a:pt x="5538" y="0"/>
                    <a:pt x="394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9"/>
            <p:cNvSpPr/>
            <p:nvPr/>
          </p:nvSpPr>
          <p:spPr>
            <a:xfrm rot="965794">
              <a:off x="2613142" y="1181816"/>
              <a:ext cx="8834" cy="48076"/>
            </a:xfrm>
            <a:custGeom>
              <a:avLst/>
              <a:gdLst/>
              <a:ahLst/>
              <a:cxnLst/>
              <a:rect l="l" t="t" r="r" b="b"/>
              <a:pathLst>
                <a:path w="181" h="985" extrusionOk="0">
                  <a:moveTo>
                    <a:pt x="117" y="0"/>
                  </a:moveTo>
                  <a:lnTo>
                    <a:pt x="0" y="5"/>
                  </a:lnTo>
                  <a:lnTo>
                    <a:pt x="64" y="985"/>
                  </a:lnTo>
                  <a:lnTo>
                    <a:pt x="181" y="98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9"/>
            <p:cNvSpPr/>
            <p:nvPr/>
          </p:nvSpPr>
          <p:spPr>
            <a:xfrm rot="965794">
              <a:off x="2582978" y="1131438"/>
              <a:ext cx="40023" cy="152819"/>
            </a:xfrm>
            <a:custGeom>
              <a:avLst/>
              <a:gdLst/>
              <a:ahLst/>
              <a:cxnLst/>
              <a:rect l="l" t="t" r="r" b="b"/>
              <a:pathLst>
                <a:path w="820" h="3131" extrusionOk="0">
                  <a:moveTo>
                    <a:pt x="1" y="1"/>
                  </a:moveTo>
                  <a:lnTo>
                    <a:pt x="201" y="3130"/>
                  </a:lnTo>
                  <a:cubicBezTo>
                    <a:pt x="576" y="3008"/>
                    <a:pt x="820" y="2643"/>
                    <a:pt x="795" y="2253"/>
                  </a:cubicBezTo>
                  <a:lnTo>
                    <a:pt x="776" y="1931"/>
                  </a:lnTo>
                  <a:lnTo>
                    <a:pt x="659" y="1936"/>
                  </a:lnTo>
                  <a:lnTo>
                    <a:pt x="595" y="956"/>
                  </a:lnTo>
                  <a:lnTo>
                    <a:pt x="712" y="951"/>
                  </a:lnTo>
                  <a:lnTo>
                    <a:pt x="703" y="800"/>
                  </a:lnTo>
                  <a:cubicBezTo>
                    <a:pt x="678" y="400"/>
                    <a:pt x="391" y="74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9"/>
            <p:cNvSpPr/>
            <p:nvPr/>
          </p:nvSpPr>
          <p:spPr>
            <a:xfrm rot="965794">
              <a:off x="2532602" y="1119018"/>
              <a:ext cx="61645" cy="155943"/>
            </a:xfrm>
            <a:custGeom>
              <a:avLst/>
              <a:gdLst/>
              <a:ahLst/>
              <a:cxnLst/>
              <a:rect l="l" t="t" r="r" b="b"/>
              <a:pathLst>
                <a:path w="1263" h="3195" extrusionOk="0">
                  <a:moveTo>
                    <a:pt x="899" y="0"/>
                  </a:moveTo>
                  <a:cubicBezTo>
                    <a:pt x="880" y="0"/>
                    <a:pt x="862" y="1"/>
                    <a:pt x="843" y="2"/>
                  </a:cubicBezTo>
                  <a:cubicBezTo>
                    <a:pt x="366" y="31"/>
                    <a:pt x="0" y="446"/>
                    <a:pt x="29" y="928"/>
                  </a:cubicBezTo>
                  <a:lnTo>
                    <a:pt x="122" y="2381"/>
                  </a:lnTo>
                  <a:cubicBezTo>
                    <a:pt x="151" y="2839"/>
                    <a:pt x="527" y="3195"/>
                    <a:pt x="985" y="3195"/>
                  </a:cubicBezTo>
                  <a:lnTo>
                    <a:pt x="1043" y="3195"/>
                  </a:lnTo>
                  <a:cubicBezTo>
                    <a:pt x="1116" y="3190"/>
                    <a:pt x="1189" y="3175"/>
                    <a:pt x="1263" y="3151"/>
                  </a:cubicBezTo>
                  <a:lnTo>
                    <a:pt x="1063" y="22"/>
                  </a:lnTo>
                  <a:lnTo>
                    <a:pt x="1068" y="17"/>
                  </a:lnTo>
                  <a:cubicBezTo>
                    <a:pt x="1013" y="6"/>
                    <a:pt x="955" y="0"/>
                    <a:pt x="8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9"/>
            <p:cNvSpPr/>
            <p:nvPr/>
          </p:nvSpPr>
          <p:spPr>
            <a:xfrm rot="965794">
              <a:off x="2033172" y="984057"/>
              <a:ext cx="59986" cy="156041"/>
            </a:xfrm>
            <a:custGeom>
              <a:avLst/>
              <a:gdLst/>
              <a:ahLst/>
              <a:cxnLst/>
              <a:rect l="l" t="t" r="r" b="b"/>
              <a:pathLst>
                <a:path w="1229" h="3197" extrusionOk="0">
                  <a:moveTo>
                    <a:pt x="350" y="1"/>
                  </a:moveTo>
                  <a:cubicBezTo>
                    <a:pt x="295" y="1"/>
                    <a:pt x="241" y="6"/>
                    <a:pt x="186" y="17"/>
                  </a:cubicBezTo>
                  <a:lnTo>
                    <a:pt x="0" y="3151"/>
                  </a:lnTo>
                  <a:cubicBezTo>
                    <a:pt x="74" y="3176"/>
                    <a:pt x="147" y="3190"/>
                    <a:pt x="220" y="3195"/>
                  </a:cubicBezTo>
                  <a:cubicBezTo>
                    <a:pt x="238" y="3196"/>
                    <a:pt x="256" y="3197"/>
                    <a:pt x="273" y="3197"/>
                  </a:cubicBezTo>
                  <a:cubicBezTo>
                    <a:pt x="732" y="3197"/>
                    <a:pt x="1113" y="2836"/>
                    <a:pt x="1141" y="2376"/>
                  </a:cubicBezTo>
                  <a:lnTo>
                    <a:pt x="1229" y="924"/>
                  </a:lnTo>
                  <a:lnTo>
                    <a:pt x="1229" y="875"/>
                  </a:lnTo>
                  <a:cubicBezTo>
                    <a:pt x="1224" y="412"/>
                    <a:pt x="863" y="27"/>
                    <a:pt x="405" y="2"/>
                  </a:cubicBezTo>
                  <a:cubicBezTo>
                    <a:pt x="387" y="1"/>
                    <a:pt x="368" y="1"/>
                    <a:pt x="3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9"/>
            <p:cNvSpPr/>
            <p:nvPr/>
          </p:nvSpPr>
          <p:spPr>
            <a:xfrm rot="965794">
              <a:off x="2004504" y="973601"/>
              <a:ext cx="39291" cy="153015"/>
            </a:xfrm>
            <a:custGeom>
              <a:avLst/>
              <a:gdLst/>
              <a:ahLst/>
              <a:cxnLst/>
              <a:rect l="l" t="t" r="r" b="b"/>
              <a:pathLst>
                <a:path w="805" h="3135" extrusionOk="0">
                  <a:moveTo>
                    <a:pt x="805" y="0"/>
                  </a:moveTo>
                  <a:lnTo>
                    <a:pt x="805" y="0"/>
                  </a:lnTo>
                  <a:cubicBezTo>
                    <a:pt x="420" y="78"/>
                    <a:pt x="132" y="405"/>
                    <a:pt x="108" y="804"/>
                  </a:cubicBezTo>
                  <a:lnTo>
                    <a:pt x="25" y="2257"/>
                  </a:lnTo>
                  <a:cubicBezTo>
                    <a:pt x="1" y="2652"/>
                    <a:pt x="244" y="3012"/>
                    <a:pt x="624" y="3134"/>
                  </a:cubicBezTo>
                  <a:lnTo>
                    <a:pt x="8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9"/>
            <p:cNvSpPr/>
            <p:nvPr/>
          </p:nvSpPr>
          <p:spPr>
            <a:xfrm rot="965794">
              <a:off x="3107365" y="3111728"/>
              <a:ext cx="685711" cy="658817"/>
            </a:xfrm>
            <a:custGeom>
              <a:avLst/>
              <a:gdLst/>
              <a:ahLst/>
              <a:cxnLst/>
              <a:rect l="l" t="t" r="r" b="b"/>
              <a:pathLst>
                <a:path w="14049" h="13498" extrusionOk="0">
                  <a:moveTo>
                    <a:pt x="7299" y="588"/>
                  </a:moveTo>
                  <a:cubicBezTo>
                    <a:pt x="8093" y="588"/>
                    <a:pt x="8894" y="742"/>
                    <a:pt x="9656" y="1058"/>
                  </a:cubicBezTo>
                  <a:cubicBezTo>
                    <a:pt x="11962" y="2009"/>
                    <a:pt x="13463" y="4256"/>
                    <a:pt x="13463" y="6746"/>
                  </a:cubicBezTo>
                  <a:cubicBezTo>
                    <a:pt x="13463" y="10149"/>
                    <a:pt x="10704" y="12908"/>
                    <a:pt x="7302" y="12908"/>
                  </a:cubicBezTo>
                  <a:cubicBezTo>
                    <a:pt x="4807" y="12908"/>
                    <a:pt x="2564" y="11406"/>
                    <a:pt x="1609" y="9106"/>
                  </a:cubicBezTo>
                  <a:cubicBezTo>
                    <a:pt x="654" y="6805"/>
                    <a:pt x="1185" y="4153"/>
                    <a:pt x="2945" y="2394"/>
                  </a:cubicBezTo>
                  <a:cubicBezTo>
                    <a:pt x="4121" y="1214"/>
                    <a:pt x="5696" y="588"/>
                    <a:pt x="7299" y="588"/>
                  </a:cubicBezTo>
                  <a:close/>
                  <a:moveTo>
                    <a:pt x="7302" y="0"/>
                  </a:moveTo>
                  <a:cubicBezTo>
                    <a:pt x="4217" y="0"/>
                    <a:pt x="1526" y="2092"/>
                    <a:pt x="761" y="5075"/>
                  </a:cubicBezTo>
                  <a:cubicBezTo>
                    <a:pt x="1" y="8062"/>
                    <a:pt x="1356" y="11187"/>
                    <a:pt x="4066" y="12669"/>
                  </a:cubicBezTo>
                  <a:cubicBezTo>
                    <a:pt x="4719" y="13029"/>
                    <a:pt x="5430" y="13278"/>
                    <a:pt x="6171" y="13405"/>
                  </a:cubicBezTo>
                  <a:cubicBezTo>
                    <a:pt x="6547" y="13468"/>
                    <a:pt x="6922" y="13497"/>
                    <a:pt x="7302" y="13497"/>
                  </a:cubicBezTo>
                  <a:cubicBezTo>
                    <a:pt x="11026" y="13497"/>
                    <a:pt x="14048" y="10475"/>
                    <a:pt x="14048" y="6746"/>
                  </a:cubicBezTo>
                  <a:cubicBezTo>
                    <a:pt x="14048" y="3022"/>
                    <a:pt x="11026" y="0"/>
                    <a:pt x="73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9"/>
            <p:cNvSpPr/>
            <p:nvPr/>
          </p:nvSpPr>
          <p:spPr>
            <a:xfrm rot="965794">
              <a:off x="3163280" y="3143737"/>
              <a:ext cx="624993" cy="601516"/>
            </a:xfrm>
            <a:custGeom>
              <a:avLst/>
              <a:gdLst/>
              <a:ahLst/>
              <a:cxnLst/>
              <a:rect l="l" t="t" r="r" b="b"/>
              <a:pathLst>
                <a:path w="12805" h="12324" extrusionOk="0">
                  <a:moveTo>
                    <a:pt x="6161" y="2218"/>
                  </a:moveTo>
                  <a:cubicBezTo>
                    <a:pt x="6670" y="2218"/>
                    <a:pt x="7183" y="2317"/>
                    <a:pt x="7672" y="2520"/>
                  </a:cubicBezTo>
                  <a:cubicBezTo>
                    <a:pt x="9144" y="3130"/>
                    <a:pt x="10104" y="4568"/>
                    <a:pt x="10104" y="6161"/>
                  </a:cubicBezTo>
                  <a:cubicBezTo>
                    <a:pt x="10104" y="8340"/>
                    <a:pt x="8340" y="10110"/>
                    <a:pt x="6161" y="10110"/>
                  </a:cubicBezTo>
                  <a:cubicBezTo>
                    <a:pt x="4567" y="10110"/>
                    <a:pt x="3129" y="9144"/>
                    <a:pt x="2515" y="7672"/>
                  </a:cubicBezTo>
                  <a:cubicBezTo>
                    <a:pt x="1906" y="6200"/>
                    <a:pt x="2247" y="4504"/>
                    <a:pt x="3373" y="3373"/>
                  </a:cubicBezTo>
                  <a:cubicBezTo>
                    <a:pt x="4126" y="2620"/>
                    <a:pt x="5134" y="2218"/>
                    <a:pt x="6161" y="2218"/>
                  </a:cubicBezTo>
                  <a:close/>
                  <a:moveTo>
                    <a:pt x="6161" y="0"/>
                  </a:moveTo>
                  <a:cubicBezTo>
                    <a:pt x="2759" y="0"/>
                    <a:pt x="0" y="2759"/>
                    <a:pt x="0" y="6161"/>
                  </a:cubicBezTo>
                  <a:cubicBezTo>
                    <a:pt x="0" y="8652"/>
                    <a:pt x="1501" y="10899"/>
                    <a:pt x="3802" y="11855"/>
                  </a:cubicBezTo>
                  <a:cubicBezTo>
                    <a:pt x="4565" y="12171"/>
                    <a:pt x="5365" y="12324"/>
                    <a:pt x="6158" y="12324"/>
                  </a:cubicBezTo>
                  <a:cubicBezTo>
                    <a:pt x="7762" y="12324"/>
                    <a:pt x="9338" y="11697"/>
                    <a:pt x="10519" y="10519"/>
                  </a:cubicBezTo>
                  <a:cubicBezTo>
                    <a:pt x="12278" y="8755"/>
                    <a:pt x="12805" y="6108"/>
                    <a:pt x="11854" y="3807"/>
                  </a:cubicBezTo>
                  <a:cubicBezTo>
                    <a:pt x="10899" y="1502"/>
                    <a:pt x="8652" y="0"/>
                    <a:pt x="61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9"/>
            <p:cNvSpPr/>
            <p:nvPr/>
          </p:nvSpPr>
          <p:spPr>
            <a:xfrm rot="965794">
              <a:off x="1085270" y="2372016"/>
              <a:ext cx="2277746" cy="2126928"/>
            </a:xfrm>
            <a:custGeom>
              <a:avLst/>
              <a:gdLst/>
              <a:ahLst/>
              <a:cxnLst/>
              <a:rect l="l" t="t" r="r" b="b"/>
              <a:pathLst>
                <a:path w="46667" h="43577" extrusionOk="0">
                  <a:moveTo>
                    <a:pt x="23962" y="1"/>
                  </a:moveTo>
                  <a:lnTo>
                    <a:pt x="23304" y="11"/>
                  </a:lnTo>
                  <a:lnTo>
                    <a:pt x="22324" y="25"/>
                  </a:lnTo>
                  <a:lnTo>
                    <a:pt x="21720" y="35"/>
                  </a:lnTo>
                  <a:cubicBezTo>
                    <a:pt x="21788" y="4037"/>
                    <a:pt x="20789" y="7795"/>
                    <a:pt x="18907" y="10627"/>
                  </a:cubicBezTo>
                  <a:cubicBezTo>
                    <a:pt x="17118" y="13327"/>
                    <a:pt x="14740" y="14838"/>
                    <a:pt x="12220" y="14877"/>
                  </a:cubicBezTo>
                  <a:lnTo>
                    <a:pt x="12113" y="14877"/>
                  </a:lnTo>
                  <a:cubicBezTo>
                    <a:pt x="6790" y="14877"/>
                    <a:pt x="2374" y="8394"/>
                    <a:pt x="2242" y="352"/>
                  </a:cubicBezTo>
                  <a:lnTo>
                    <a:pt x="1531" y="361"/>
                  </a:lnTo>
                  <a:lnTo>
                    <a:pt x="551" y="376"/>
                  </a:lnTo>
                  <a:lnTo>
                    <a:pt x="0" y="386"/>
                  </a:lnTo>
                  <a:cubicBezTo>
                    <a:pt x="73" y="4836"/>
                    <a:pt x="1340" y="9008"/>
                    <a:pt x="3568" y="12147"/>
                  </a:cubicBezTo>
                  <a:cubicBezTo>
                    <a:pt x="5620" y="15028"/>
                    <a:pt x="8262" y="16739"/>
                    <a:pt x="11113" y="17061"/>
                  </a:cubicBezTo>
                  <a:cubicBezTo>
                    <a:pt x="11099" y="20463"/>
                    <a:pt x="11035" y="21896"/>
                    <a:pt x="10957" y="23656"/>
                  </a:cubicBezTo>
                  <a:cubicBezTo>
                    <a:pt x="10889" y="25220"/>
                    <a:pt x="10811" y="26990"/>
                    <a:pt x="10748" y="30543"/>
                  </a:cubicBezTo>
                  <a:cubicBezTo>
                    <a:pt x="10675" y="34345"/>
                    <a:pt x="10801" y="37986"/>
                    <a:pt x="13112" y="40745"/>
                  </a:cubicBezTo>
                  <a:cubicBezTo>
                    <a:pt x="14647" y="42582"/>
                    <a:pt x="17021" y="43577"/>
                    <a:pt x="19385" y="43577"/>
                  </a:cubicBezTo>
                  <a:cubicBezTo>
                    <a:pt x="19395" y="43577"/>
                    <a:pt x="19405" y="43577"/>
                    <a:pt x="19414" y="43577"/>
                  </a:cubicBezTo>
                  <a:cubicBezTo>
                    <a:pt x="20735" y="43577"/>
                    <a:pt x="22035" y="43250"/>
                    <a:pt x="23192" y="42617"/>
                  </a:cubicBezTo>
                  <a:cubicBezTo>
                    <a:pt x="25819" y="41159"/>
                    <a:pt x="27223" y="38547"/>
                    <a:pt x="28583" y="36017"/>
                  </a:cubicBezTo>
                  <a:cubicBezTo>
                    <a:pt x="29826" y="33706"/>
                    <a:pt x="30995" y="31523"/>
                    <a:pt x="32989" y="30358"/>
                  </a:cubicBezTo>
                  <a:cubicBezTo>
                    <a:pt x="34173" y="29661"/>
                    <a:pt x="35582" y="29378"/>
                    <a:pt x="37069" y="29076"/>
                  </a:cubicBezTo>
                  <a:cubicBezTo>
                    <a:pt x="38278" y="28827"/>
                    <a:pt x="39525" y="28574"/>
                    <a:pt x="40725" y="28081"/>
                  </a:cubicBezTo>
                  <a:cubicBezTo>
                    <a:pt x="43527" y="26931"/>
                    <a:pt x="45706" y="24489"/>
                    <a:pt x="46666" y="21638"/>
                  </a:cubicBezTo>
                  <a:cubicBezTo>
                    <a:pt x="45925" y="21511"/>
                    <a:pt x="45214" y="21262"/>
                    <a:pt x="44556" y="20902"/>
                  </a:cubicBezTo>
                  <a:cubicBezTo>
                    <a:pt x="43805" y="23158"/>
                    <a:pt x="42089" y="25098"/>
                    <a:pt x="39872" y="26005"/>
                  </a:cubicBezTo>
                  <a:cubicBezTo>
                    <a:pt x="38872" y="26419"/>
                    <a:pt x="37780" y="26639"/>
                    <a:pt x="36625" y="26878"/>
                  </a:cubicBezTo>
                  <a:cubicBezTo>
                    <a:pt x="35017" y="27199"/>
                    <a:pt x="33364" y="27536"/>
                    <a:pt x="31853" y="28423"/>
                  </a:cubicBezTo>
                  <a:cubicBezTo>
                    <a:pt x="29319" y="29909"/>
                    <a:pt x="27939" y="32473"/>
                    <a:pt x="26609" y="34954"/>
                  </a:cubicBezTo>
                  <a:cubicBezTo>
                    <a:pt x="25346" y="37304"/>
                    <a:pt x="24152" y="39517"/>
                    <a:pt x="22105" y="40657"/>
                  </a:cubicBezTo>
                  <a:cubicBezTo>
                    <a:pt x="21284" y="41112"/>
                    <a:pt x="20344" y="41329"/>
                    <a:pt x="19397" y="41329"/>
                  </a:cubicBezTo>
                  <a:cubicBezTo>
                    <a:pt x="17673" y="41329"/>
                    <a:pt x="15927" y="40611"/>
                    <a:pt x="14832" y="39302"/>
                  </a:cubicBezTo>
                  <a:cubicBezTo>
                    <a:pt x="13019" y="37138"/>
                    <a:pt x="12927" y="33945"/>
                    <a:pt x="12990" y="30587"/>
                  </a:cubicBezTo>
                  <a:cubicBezTo>
                    <a:pt x="13053" y="27058"/>
                    <a:pt x="13131" y="25303"/>
                    <a:pt x="13200" y="23753"/>
                  </a:cubicBezTo>
                  <a:cubicBezTo>
                    <a:pt x="13278" y="21969"/>
                    <a:pt x="13341" y="20507"/>
                    <a:pt x="13356" y="17032"/>
                  </a:cubicBezTo>
                  <a:cubicBezTo>
                    <a:pt x="16207" y="16627"/>
                    <a:pt x="18815" y="14828"/>
                    <a:pt x="20779" y="11865"/>
                  </a:cubicBezTo>
                  <a:cubicBezTo>
                    <a:pt x="22904" y="8662"/>
                    <a:pt x="24035" y="4446"/>
                    <a:pt x="239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9"/>
            <p:cNvSpPr/>
            <p:nvPr/>
          </p:nvSpPr>
          <p:spPr>
            <a:xfrm rot="965794">
              <a:off x="1576741" y="959306"/>
              <a:ext cx="275573" cy="1209475"/>
            </a:xfrm>
            <a:custGeom>
              <a:avLst/>
              <a:gdLst/>
              <a:ahLst/>
              <a:cxnLst/>
              <a:rect l="l" t="t" r="r" b="b"/>
              <a:pathLst>
                <a:path w="5646" h="24780" extrusionOk="0">
                  <a:moveTo>
                    <a:pt x="4845" y="0"/>
                  </a:moveTo>
                  <a:cubicBezTo>
                    <a:pt x="3114" y="0"/>
                    <a:pt x="1931" y="349"/>
                    <a:pt x="1171" y="1076"/>
                  </a:cubicBezTo>
                  <a:cubicBezTo>
                    <a:pt x="1" y="2197"/>
                    <a:pt x="16" y="3961"/>
                    <a:pt x="35" y="6003"/>
                  </a:cubicBezTo>
                  <a:cubicBezTo>
                    <a:pt x="64" y="9172"/>
                    <a:pt x="625" y="22859"/>
                    <a:pt x="708" y="24779"/>
                  </a:cubicBezTo>
                  <a:lnTo>
                    <a:pt x="1687" y="24764"/>
                  </a:lnTo>
                  <a:cubicBezTo>
                    <a:pt x="1605" y="22971"/>
                    <a:pt x="1044" y="9162"/>
                    <a:pt x="1015" y="5994"/>
                  </a:cubicBezTo>
                  <a:cubicBezTo>
                    <a:pt x="1000" y="4180"/>
                    <a:pt x="986" y="2611"/>
                    <a:pt x="1848" y="1787"/>
                  </a:cubicBezTo>
                  <a:cubicBezTo>
                    <a:pt x="2413" y="1247"/>
                    <a:pt x="3395" y="981"/>
                    <a:pt x="4839" y="981"/>
                  </a:cubicBezTo>
                  <a:cubicBezTo>
                    <a:pt x="5077" y="981"/>
                    <a:pt x="5328" y="988"/>
                    <a:pt x="5592" y="1002"/>
                  </a:cubicBezTo>
                  <a:lnTo>
                    <a:pt x="5645" y="23"/>
                  </a:lnTo>
                  <a:cubicBezTo>
                    <a:pt x="5367" y="8"/>
                    <a:pt x="5100" y="0"/>
                    <a:pt x="4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9"/>
            <p:cNvSpPr/>
            <p:nvPr/>
          </p:nvSpPr>
          <p:spPr>
            <a:xfrm rot="965794">
              <a:off x="2456593" y="1197160"/>
              <a:ext cx="270790" cy="1214160"/>
            </a:xfrm>
            <a:custGeom>
              <a:avLst/>
              <a:gdLst/>
              <a:ahLst/>
              <a:cxnLst/>
              <a:rect l="l" t="t" r="r" b="b"/>
              <a:pathLst>
                <a:path w="5548" h="24876" extrusionOk="0">
                  <a:moveTo>
                    <a:pt x="760" y="0"/>
                  </a:moveTo>
                  <a:cubicBezTo>
                    <a:pt x="518" y="0"/>
                    <a:pt x="265" y="7"/>
                    <a:pt x="0" y="21"/>
                  </a:cubicBezTo>
                  <a:lnTo>
                    <a:pt x="59" y="1001"/>
                  </a:lnTo>
                  <a:cubicBezTo>
                    <a:pt x="308" y="987"/>
                    <a:pt x="546" y="981"/>
                    <a:pt x="772" y="981"/>
                  </a:cubicBezTo>
                  <a:cubicBezTo>
                    <a:pt x="2177" y="981"/>
                    <a:pt x="3137" y="1242"/>
                    <a:pt x="3695" y="1771"/>
                  </a:cubicBezTo>
                  <a:cubicBezTo>
                    <a:pt x="4563" y="2590"/>
                    <a:pt x="4563" y="4155"/>
                    <a:pt x="4558" y="5968"/>
                  </a:cubicBezTo>
                  <a:cubicBezTo>
                    <a:pt x="4548" y="9336"/>
                    <a:pt x="3890" y="24656"/>
                    <a:pt x="3880" y="24870"/>
                  </a:cubicBezTo>
                  <a:lnTo>
                    <a:pt x="3880" y="24875"/>
                  </a:lnTo>
                  <a:lnTo>
                    <a:pt x="4860" y="24861"/>
                  </a:lnTo>
                  <a:cubicBezTo>
                    <a:pt x="4904" y="23847"/>
                    <a:pt x="5528" y="9263"/>
                    <a:pt x="5538" y="5973"/>
                  </a:cubicBezTo>
                  <a:cubicBezTo>
                    <a:pt x="5542" y="3930"/>
                    <a:pt x="5547" y="2166"/>
                    <a:pt x="4368" y="1055"/>
                  </a:cubicBezTo>
                  <a:cubicBezTo>
                    <a:pt x="4007" y="723"/>
                    <a:pt x="3573" y="475"/>
                    <a:pt x="3105" y="323"/>
                  </a:cubicBezTo>
                  <a:cubicBezTo>
                    <a:pt x="2473" y="106"/>
                    <a:pt x="1700" y="0"/>
                    <a:pt x="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9"/>
            <p:cNvSpPr/>
            <p:nvPr/>
          </p:nvSpPr>
          <p:spPr>
            <a:xfrm rot="965794">
              <a:off x="2448448" y="1191980"/>
              <a:ext cx="286457" cy="1221091"/>
            </a:xfrm>
            <a:custGeom>
              <a:avLst/>
              <a:gdLst/>
              <a:ahLst/>
              <a:cxnLst/>
              <a:rect l="l" t="t" r="r" b="b"/>
              <a:pathLst>
                <a:path w="5869" h="25018" extrusionOk="0">
                  <a:moveTo>
                    <a:pt x="989" y="1"/>
                  </a:moveTo>
                  <a:cubicBezTo>
                    <a:pt x="744" y="1"/>
                    <a:pt x="488" y="8"/>
                    <a:pt x="219" y="22"/>
                  </a:cubicBezTo>
                  <a:lnTo>
                    <a:pt x="0" y="32"/>
                  </a:lnTo>
                  <a:lnTo>
                    <a:pt x="68" y="1216"/>
                  </a:lnTo>
                  <a:lnTo>
                    <a:pt x="288" y="1201"/>
                  </a:lnTo>
                  <a:cubicBezTo>
                    <a:pt x="531" y="1189"/>
                    <a:pt x="763" y="1182"/>
                    <a:pt x="983" y="1182"/>
                  </a:cubicBezTo>
                  <a:cubicBezTo>
                    <a:pt x="2367" y="1182"/>
                    <a:pt x="3308" y="1434"/>
                    <a:pt x="3846" y="1942"/>
                  </a:cubicBezTo>
                  <a:cubicBezTo>
                    <a:pt x="4684" y="2732"/>
                    <a:pt x="4679" y="4277"/>
                    <a:pt x="4675" y="6071"/>
                  </a:cubicBezTo>
                  <a:cubicBezTo>
                    <a:pt x="4670" y="8869"/>
                    <a:pt x="4212" y="19997"/>
                    <a:pt x="4012" y="24652"/>
                  </a:cubicBezTo>
                  <a:lnTo>
                    <a:pt x="4002" y="24968"/>
                  </a:lnTo>
                  <a:lnTo>
                    <a:pt x="4207" y="24973"/>
                  </a:lnTo>
                  <a:lnTo>
                    <a:pt x="4216" y="24656"/>
                  </a:lnTo>
                  <a:cubicBezTo>
                    <a:pt x="4416" y="20002"/>
                    <a:pt x="4874" y="8874"/>
                    <a:pt x="4879" y="6066"/>
                  </a:cubicBezTo>
                  <a:cubicBezTo>
                    <a:pt x="4884" y="4233"/>
                    <a:pt x="4889" y="2644"/>
                    <a:pt x="3987" y="1796"/>
                  </a:cubicBezTo>
                  <a:cubicBezTo>
                    <a:pt x="3411" y="1249"/>
                    <a:pt x="2427" y="982"/>
                    <a:pt x="992" y="982"/>
                  </a:cubicBezTo>
                  <a:cubicBezTo>
                    <a:pt x="765" y="982"/>
                    <a:pt x="527" y="988"/>
                    <a:pt x="278" y="1002"/>
                  </a:cubicBezTo>
                  <a:lnTo>
                    <a:pt x="263" y="1002"/>
                  </a:lnTo>
                  <a:lnTo>
                    <a:pt x="215" y="227"/>
                  </a:lnTo>
                  <a:lnTo>
                    <a:pt x="229" y="227"/>
                  </a:lnTo>
                  <a:cubicBezTo>
                    <a:pt x="494" y="213"/>
                    <a:pt x="747" y="206"/>
                    <a:pt x="989" y="206"/>
                  </a:cubicBezTo>
                  <a:cubicBezTo>
                    <a:pt x="1920" y="206"/>
                    <a:pt x="2681" y="310"/>
                    <a:pt x="3300" y="519"/>
                  </a:cubicBezTo>
                  <a:cubicBezTo>
                    <a:pt x="3753" y="665"/>
                    <a:pt x="4168" y="909"/>
                    <a:pt x="4523" y="1231"/>
                  </a:cubicBezTo>
                  <a:cubicBezTo>
                    <a:pt x="5669" y="2313"/>
                    <a:pt x="5664" y="4053"/>
                    <a:pt x="5659" y="6076"/>
                  </a:cubicBezTo>
                  <a:cubicBezTo>
                    <a:pt x="5649" y="9025"/>
                    <a:pt x="5143" y="21162"/>
                    <a:pt x="4987" y="24812"/>
                  </a:cubicBezTo>
                  <a:lnTo>
                    <a:pt x="4982" y="24954"/>
                  </a:lnTo>
                  <a:lnTo>
                    <a:pt x="4982" y="25017"/>
                  </a:lnTo>
                  <a:lnTo>
                    <a:pt x="5186" y="25017"/>
                  </a:lnTo>
                  <a:cubicBezTo>
                    <a:pt x="5186" y="25012"/>
                    <a:pt x="5186" y="24998"/>
                    <a:pt x="5186" y="24964"/>
                  </a:cubicBezTo>
                  <a:lnTo>
                    <a:pt x="5191" y="24822"/>
                  </a:lnTo>
                  <a:cubicBezTo>
                    <a:pt x="5347" y="21171"/>
                    <a:pt x="5854" y="9030"/>
                    <a:pt x="5859" y="6071"/>
                  </a:cubicBezTo>
                  <a:cubicBezTo>
                    <a:pt x="5864" y="4004"/>
                    <a:pt x="5869" y="2225"/>
                    <a:pt x="4660" y="1080"/>
                  </a:cubicBezTo>
                  <a:cubicBezTo>
                    <a:pt x="4290" y="738"/>
                    <a:pt x="3846" y="480"/>
                    <a:pt x="3363" y="324"/>
                  </a:cubicBezTo>
                  <a:cubicBezTo>
                    <a:pt x="2724" y="107"/>
                    <a:pt x="1942" y="1"/>
                    <a:pt x="9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9"/>
            <p:cNvSpPr/>
            <p:nvPr/>
          </p:nvSpPr>
          <p:spPr>
            <a:xfrm rot="965794">
              <a:off x="1571338" y="951977"/>
              <a:ext cx="286018" cy="1225386"/>
            </a:xfrm>
            <a:custGeom>
              <a:avLst/>
              <a:gdLst/>
              <a:ahLst/>
              <a:cxnLst/>
              <a:rect l="l" t="t" r="r" b="b"/>
              <a:pathLst>
                <a:path w="5860" h="25106" extrusionOk="0">
                  <a:moveTo>
                    <a:pt x="4961" y="0"/>
                  </a:moveTo>
                  <a:cubicBezTo>
                    <a:pt x="3195" y="0"/>
                    <a:pt x="1989" y="359"/>
                    <a:pt x="1205" y="1109"/>
                  </a:cubicBezTo>
                  <a:cubicBezTo>
                    <a:pt x="1" y="2260"/>
                    <a:pt x="20" y="4039"/>
                    <a:pt x="35" y="6105"/>
                  </a:cubicBezTo>
                  <a:cubicBezTo>
                    <a:pt x="64" y="9249"/>
                    <a:pt x="610" y="22571"/>
                    <a:pt x="707" y="24886"/>
                  </a:cubicBezTo>
                  <a:lnTo>
                    <a:pt x="717" y="25105"/>
                  </a:lnTo>
                  <a:lnTo>
                    <a:pt x="912" y="25105"/>
                  </a:lnTo>
                  <a:lnTo>
                    <a:pt x="907" y="24876"/>
                  </a:lnTo>
                  <a:cubicBezTo>
                    <a:pt x="805" y="22556"/>
                    <a:pt x="264" y="9240"/>
                    <a:pt x="235" y="6101"/>
                  </a:cubicBezTo>
                  <a:cubicBezTo>
                    <a:pt x="215" y="4083"/>
                    <a:pt x="201" y="2342"/>
                    <a:pt x="1341" y="1251"/>
                  </a:cubicBezTo>
                  <a:cubicBezTo>
                    <a:pt x="2084" y="538"/>
                    <a:pt x="3243" y="201"/>
                    <a:pt x="4952" y="201"/>
                  </a:cubicBezTo>
                  <a:cubicBezTo>
                    <a:pt x="5172" y="201"/>
                    <a:pt x="5402" y="206"/>
                    <a:pt x="5640" y="217"/>
                  </a:cubicBezTo>
                  <a:lnTo>
                    <a:pt x="5596" y="992"/>
                  </a:lnTo>
                  <a:cubicBezTo>
                    <a:pt x="5381" y="983"/>
                    <a:pt x="5174" y="978"/>
                    <a:pt x="4975" y="978"/>
                  </a:cubicBezTo>
                  <a:cubicBezTo>
                    <a:pt x="3484" y="978"/>
                    <a:pt x="2466" y="1253"/>
                    <a:pt x="1877" y="1816"/>
                  </a:cubicBezTo>
                  <a:cubicBezTo>
                    <a:pt x="985" y="2669"/>
                    <a:pt x="1000" y="4258"/>
                    <a:pt x="1015" y="6096"/>
                  </a:cubicBezTo>
                  <a:cubicBezTo>
                    <a:pt x="1044" y="9157"/>
                    <a:pt x="1580" y="22390"/>
                    <a:pt x="1687" y="24871"/>
                  </a:cubicBezTo>
                  <a:lnTo>
                    <a:pt x="1692" y="25057"/>
                  </a:lnTo>
                  <a:lnTo>
                    <a:pt x="1897" y="25057"/>
                  </a:lnTo>
                  <a:lnTo>
                    <a:pt x="1897" y="25013"/>
                  </a:lnTo>
                  <a:lnTo>
                    <a:pt x="1892" y="24862"/>
                  </a:lnTo>
                  <a:cubicBezTo>
                    <a:pt x="1785" y="22385"/>
                    <a:pt x="1253" y="9152"/>
                    <a:pt x="1224" y="6096"/>
                  </a:cubicBezTo>
                  <a:cubicBezTo>
                    <a:pt x="1210" y="4307"/>
                    <a:pt x="1195" y="2757"/>
                    <a:pt x="2024" y="1967"/>
                  </a:cubicBezTo>
                  <a:cubicBezTo>
                    <a:pt x="2572" y="1443"/>
                    <a:pt x="3535" y="1186"/>
                    <a:pt x="4959" y="1186"/>
                  </a:cubicBezTo>
                  <a:cubicBezTo>
                    <a:pt x="5192" y="1186"/>
                    <a:pt x="5436" y="1193"/>
                    <a:pt x="5694" y="1207"/>
                  </a:cubicBezTo>
                  <a:lnTo>
                    <a:pt x="5796" y="1212"/>
                  </a:lnTo>
                  <a:lnTo>
                    <a:pt x="5860" y="27"/>
                  </a:lnTo>
                  <a:lnTo>
                    <a:pt x="5757" y="22"/>
                  </a:lnTo>
                  <a:cubicBezTo>
                    <a:pt x="5480" y="8"/>
                    <a:pt x="5215" y="0"/>
                    <a:pt x="4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9"/>
            <p:cNvSpPr/>
            <p:nvPr/>
          </p:nvSpPr>
          <p:spPr>
            <a:xfrm rot="965794">
              <a:off x="2526704" y="1118181"/>
              <a:ext cx="102107" cy="166193"/>
            </a:xfrm>
            <a:custGeom>
              <a:avLst/>
              <a:gdLst/>
              <a:ahLst/>
              <a:cxnLst/>
              <a:rect l="l" t="t" r="r" b="b"/>
              <a:pathLst>
                <a:path w="2092" h="3405" extrusionOk="0">
                  <a:moveTo>
                    <a:pt x="1005" y="207"/>
                  </a:moveTo>
                  <a:cubicBezTo>
                    <a:pt x="1054" y="207"/>
                    <a:pt x="1102" y="211"/>
                    <a:pt x="1151" y="221"/>
                  </a:cubicBezTo>
                  <a:cubicBezTo>
                    <a:pt x="1492" y="285"/>
                    <a:pt x="1751" y="577"/>
                    <a:pt x="1770" y="928"/>
                  </a:cubicBezTo>
                  <a:lnTo>
                    <a:pt x="1858" y="2381"/>
                  </a:lnTo>
                  <a:cubicBezTo>
                    <a:pt x="1882" y="2727"/>
                    <a:pt x="1668" y="3048"/>
                    <a:pt x="1336" y="3160"/>
                  </a:cubicBezTo>
                  <a:cubicBezTo>
                    <a:pt x="1273" y="3180"/>
                    <a:pt x="1205" y="3195"/>
                    <a:pt x="1137" y="3195"/>
                  </a:cubicBezTo>
                  <a:lnTo>
                    <a:pt x="1102" y="3195"/>
                  </a:lnTo>
                  <a:cubicBezTo>
                    <a:pt x="1099" y="3195"/>
                    <a:pt x="1096" y="3195"/>
                    <a:pt x="1093" y="3195"/>
                  </a:cubicBezTo>
                  <a:cubicBezTo>
                    <a:pt x="688" y="3195"/>
                    <a:pt x="352" y="2880"/>
                    <a:pt x="327" y="2478"/>
                  </a:cubicBezTo>
                  <a:lnTo>
                    <a:pt x="235" y="1021"/>
                  </a:lnTo>
                  <a:cubicBezTo>
                    <a:pt x="210" y="597"/>
                    <a:pt x="532" y="236"/>
                    <a:pt x="956" y="207"/>
                  </a:cubicBezTo>
                  <a:close/>
                  <a:moveTo>
                    <a:pt x="1009" y="0"/>
                  </a:moveTo>
                  <a:cubicBezTo>
                    <a:pt x="988" y="0"/>
                    <a:pt x="967" y="1"/>
                    <a:pt x="947" y="2"/>
                  </a:cubicBezTo>
                  <a:cubicBezTo>
                    <a:pt x="410" y="36"/>
                    <a:pt x="1" y="494"/>
                    <a:pt x="30" y="1035"/>
                  </a:cubicBezTo>
                  <a:lnTo>
                    <a:pt x="123" y="2488"/>
                  </a:lnTo>
                  <a:cubicBezTo>
                    <a:pt x="157" y="3000"/>
                    <a:pt x="581" y="3399"/>
                    <a:pt x="1093" y="3404"/>
                  </a:cubicBezTo>
                  <a:cubicBezTo>
                    <a:pt x="1117" y="3404"/>
                    <a:pt x="1137" y="3404"/>
                    <a:pt x="1156" y="3399"/>
                  </a:cubicBezTo>
                  <a:cubicBezTo>
                    <a:pt x="1244" y="3394"/>
                    <a:pt x="1327" y="3375"/>
                    <a:pt x="1405" y="3351"/>
                  </a:cubicBezTo>
                  <a:cubicBezTo>
                    <a:pt x="1824" y="3209"/>
                    <a:pt x="2092" y="2805"/>
                    <a:pt x="2068" y="2366"/>
                  </a:cubicBezTo>
                  <a:lnTo>
                    <a:pt x="1980" y="913"/>
                  </a:lnTo>
                  <a:cubicBezTo>
                    <a:pt x="1951" y="470"/>
                    <a:pt x="1629" y="104"/>
                    <a:pt x="1195" y="17"/>
                  </a:cubicBezTo>
                  <a:cubicBezTo>
                    <a:pt x="1133" y="6"/>
                    <a:pt x="1071" y="0"/>
                    <a:pt x="10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9"/>
            <p:cNvSpPr/>
            <p:nvPr/>
          </p:nvSpPr>
          <p:spPr>
            <a:xfrm rot="965794">
              <a:off x="2578329" y="1126941"/>
              <a:ext cx="19816" cy="153503"/>
            </a:xfrm>
            <a:custGeom>
              <a:avLst/>
              <a:gdLst/>
              <a:ahLst/>
              <a:cxnLst/>
              <a:rect l="l" t="t" r="r" b="b"/>
              <a:pathLst>
                <a:path w="406" h="3145" extrusionOk="0">
                  <a:moveTo>
                    <a:pt x="205" y="1"/>
                  </a:moveTo>
                  <a:lnTo>
                    <a:pt x="0" y="11"/>
                  </a:lnTo>
                  <a:lnTo>
                    <a:pt x="200" y="3145"/>
                  </a:lnTo>
                  <a:lnTo>
                    <a:pt x="405" y="3130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9"/>
            <p:cNvSpPr/>
            <p:nvPr/>
          </p:nvSpPr>
          <p:spPr>
            <a:xfrm rot="965794">
              <a:off x="1997929" y="976041"/>
              <a:ext cx="100448" cy="164680"/>
            </a:xfrm>
            <a:custGeom>
              <a:avLst/>
              <a:gdLst/>
              <a:ahLst/>
              <a:cxnLst/>
              <a:rect l="l" t="t" r="r" b="b"/>
              <a:pathLst>
                <a:path w="2058" h="3374" extrusionOk="0">
                  <a:moveTo>
                    <a:pt x="1082" y="176"/>
                  </a:moveTo>
                  <a:lnTo>
                    <a:pt x="1131" y="181"/>
                  </a:lnTo>
                  <a:cubicBezTo>
                    <a:pt x="1545" y="205"/>
                    <a:pt x="1862" y="551"/>
                    <a:pt x="1857" y="966"/>
                  </a:cubicBezTo>
                  <a:lnTo>
                    <a:pt x="1770" y="2447"/>
                  </a:lnTo>
                  <a:cubicBezTo>
                    <a:pt x="1760" y="2647"/>
                    <a:pt x="1667" y="2837"/>
                    <a:pt x="1516" y="2974"/>
                  </a:cubicBezTo>
                  <a:cubicBezTo>
                    <a:pt x="1375" y="3102"/>
                    <a:pt x="1186" y="3170"/>
                    <a:pt x="994" y="3170"/>
                  </a:cubicBezTo>
                  <a:cubicBezTo>
                    <a:pt x="981" y="3170"/>
                    <a:pt x="969" y="3169"/>
                    <a:pt x="956" y="3169"/>
                  </a:cubicBezTo>
                  <a:cubicBezTo>
                    <a:pt x="892" y="3164"/>
                    <a:pt x="829" y="3149"/>
                    <a:pt x="766" y="3130"/>
                  </a:cubicBezTo>
                  <a:cubicBezTo>
                    <a:pt x="434" y="3023"/>
                    <a:pt x="215" y="2706"/>
                    <a:pt x="239" y="2355"/>
                  </a:cubicBezTo>
                  <a:lnTo>
                    <a:pt x="317" y="902"/>
                  </a:lnTo>
                  <a:cubicBezTo>
                    <a:pt x="337" y="551"/>
                    <a:pt x="590" y="259"/>
                    <a:pt x="931" y="191"/>
                  </a:cubicBezTo>
                  <a:cubicBezTo>
                    <a:pt x="980" y="181"/>
                    <a:pt x="1029" y="176"/>
                    <a:pt x="1082" y="176"/>
                  </a:cubicBezTo>
                  <a:close/>
                  <a:moveTo>
                    <a:pt x="1084" y="0"/>
                  </a:moveTo>
                  <a:cubicBezTo>
                    <a:pt x="579" y="0"/>
                    <a:pt x="156" y="385"/>
                    <a:pt x="112" y="892"/>
                  </a:cubicBezTo>
                  <a:lnTo>
                    <a:pt x="30" y="2345"/>
                  </a:lnTo>
                  <a:cubicBezTo>
                    <a:pt x="0" y="2789"/>
                    <a:pt x="278" y="3193"/>
                    <a:pt x="697" y="3325"/>
                  </a:cubicBezTo>
                  <a:cubicBezTo>
                    <a:pt x="775" y="3354"/>
                    <a:pt x="858" y="3369"/>
                    <a:pt x="941" y="3373"/>
                  </a:cubicBezTo>
                  <a:lnTo>
                    <a:pt x="1004" y="3373"/>
                  </a:lnTo>
                  <a:cubicBezTo>
                    <a:pt x="1516" y="3373"/>
                    <a:pt x="1940" y="2974"/>
                    <a:pt x="1974" y="2462"/>
                  </a:cubicBezTo>
                  <a:lnTo>
                    <a:pt x="2057" y="1005"/>
                  </a:lnTo>
                  <a:lnTo>
                    <a:pt x="2057" y="951"/>
                  </a:lnTo>
                  <a:cubicBezTo>
                    <a:pt x="2048" y="434"/>
                    <a:pt x="1628" y="15"/>
                    <a:pt x="1112" y="0"/>
                  </a:cubicBezTo>
                  <a:cubicBezTo>
                    <a:pt x="1102" y="0"/>
                    <a:pt x="1093" y="0"/>
                    <a:pt x="1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9"/>
            <p:cNvSpPr/>
            <p:nvPr/>
          </p:nvSpPr>
          <p:spPr>
            <a:xfrm rot="965794">
              <a:off x="2029384" y="977585"/>
              <a:ext cx="18840" cy="153503"/>
            </a:xfrm>
            <a:custGeom>
              <a:avLst/>
              <a:gdLst/>
              <a:ahLst/>
              <a:cxnLst/>
              <a:rect l="l" t="t" r="r" b="b"/>
              <a:pathLst>
                <a:path w="386" h="3145" extrusionOk="0">
                  <a:moveTo>
                    <a:pt x="180" y="0"/>
                  </a:moveTo>
                  <a:lnTo>
                    <a:pt x="0" y="3139"/>
                  </a:lnTo>
                  <a:lnTo>
                    <a:pt x="205" y="3144"/>
                  </a:lnTo>
                  <a:lnTo>
                    <a:pt x="385" y="1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9"/>
            <p:cNvSpPr/>
            <p:nvPr/>
          </p:nvSpPr>
          <p:spPr>
            <a:xfrm rot="965794">
              <a:off x="1080835" y="2365128"/>
              <a:ext cx="2290144" cy="2136934"/>
            </a:xfrm>
            <a:custGeom>
              <a:avLst/>
              <a:gdLst/>
              <a:ahLst/>
              <a:cxnLst/>
              <a:rect l="l" t="t" r="r" b="b"/>
              <a:pathLst>
                <a:path w="46921" h="43782" extrusionOk="0">
                  <a:moveTo>
                    <a:pt x="24167" y="0"/>
                  </a:moveTo>
                  <a:lnTo>
                    <a:pt x="21720" y="39"/>
                  </a:lnTo>
                  <a:lnTo>
                    <a:pt x="21720" y="142"/>
                  </a:lnTo>
                  <a:cubicBezTo>
                    <a:pt x="21789" y="4119"/>
                    <a:pt x="20794" y="7858"/>
                    <a:pt x="18923" y="10675"/>
                  </a:cubicBezTo>
                  <a:cubicBezTo>
                    <a:pt x="17153" y="13346"/>
                    <a:pt x="14809" y="14838"/>
                    <a:pt x="12323" y="14877"/>
                  </a:cubicBezTo>
                  <a:lnTo>
                    <a:pt x="12216" y="14877"/>
                  </a:lnTo>
                  <a:cubicBezTo>
                    <a:pt x="6956" y="14877"/>
                    <a:pt x="2579" y="8409"/>
                    <a:pt x="2448" y="454"/>
                  </a:cubicBezTo>
                  <a:lnTo>
                    <a:pt x="2448" y="351"/>
                  </a:lnTo>
                  <a:lnTo>
                    <a:pt x="1" y="390"/>
                  </a:lnTo>
                  <a:lnTo>
                    <a:pt x="1" y="493"/>
                  </a:lnTo>
                  <a:cubicBezTo>
                    <a:pt x="74" y="4958"/>
                    <a:pt x="1346" y="9154"/>
                    <a:pt x="3588" y="12308"/>
                  </a:cubicBezTo>
                  <a:cubicBezTo>
                    <a:pt x="5640" y="15189"/>
                    <a:pt x="8238" y="16900"/>
                    <a:pt x="11114" y="17255"/>
                  </a:cubicBezTo>
                  <a:cubicBezTo>
                    <a:pt x="11099" y="20584"/>
                    <a:pt x="11036" y="21988"/>
                    <a:pt x="10958" y="23753"/>
                  </a:cubicBezTo>
                  <a:cubicBezTo>
                    <a:pt x="10890" y="25298"/>
                    <a:pt x="10812" y="27043"/>
                    <a:pt x="10744" y="30645"/>
                  </a:cubicBezTo>
                  <a:cubicBezTo>
                    <a:pt x="10675" y="34466"/>
                    <a:pt x="10802" y="38127"/>
                    <a:pt x="13132" y="40910"/>
                  </a:cubicBezTo>
                  <a:cubicBezTo>
                    <a:pt x="14638" y="42709"/>
                    <a:pt x="17012" y="43781"/>
                    <a:pt x="19488" y="43781"/>
                  </a:cubicBezTo>
                  <a:cubicBezTo>
                    <a:pt x="19498" y="43781"/>
                    <a:pt x="19507" y="43781"/>
                    <a:pt x="19517" y="43781"/>
                  </a:cubicBezTo>
                  <a:cubicBezTo>
                    <a:pt x="20853" y="43781"/>
                    <a:pt x="22172" y="43450"/>
                    <a:pt x="23344" y="42811"/>
                  </a:cubicBezTo>
                  <a:cubicBezTo>
                    <a:pt x="25995" y="41339"/>
                    <a:pt x="27409" y="38717"/>
                    <a:pt x="28778" y="36168"/>
                  </a:cubicBezTo>
                  <a:cubicBezTo>
                    <a:pt x="30012" y="33872"/>
                    <a:pt x="31176" y="31703"/>
                    <a:pt x="33141" y="30552"/>
                  </a:cubicBezTo>
                  <a:cubicBezTo>
                    <a:pt x="34315" y="29865"/>
                    <a:pt x="35710" y="29578"/>
                    <a:pt x="37191" y="29280"/>
                  </a:cubicBezTo>
                  <a:lnTo>
                    <a:pt x="37216" y="29275"/>
                  </a:lnTo>
                  <a:cubicBezTo>
                    <a:pt x="38420" y="29027"/>
                    <a:pt x="39667" y="28773"/>
                    <a:pt x="40867" y="28281"/>
                  </a:cubicBezTo>
                  <a:cubicBezTo>
                    <a:pt x="43635" y="27145"/>
                    <a:pt x="45877" y="24713"/>
                    <a:pt x="46862" y="21779"/>
                  </a:cubicBezTo>
                  <a:cubicBezTo>
                    <a:pt x="46881" y="21735"/>
                    <a:pt x="46896" y="21696"/>
                    <a:pt x="46906" y="21652"/>
                  </a:cubicBezTo>
                  <a:lnTo>
                    <a:pt x="46920" y="21613"/>
                  </a:lnTo>
                  <a:lnTo>
                    <a:pt x="46725" y="21550"/>
                  </a:lnTo>
                  <a:lnTo>
                    <a:pt x="46716" y="21589"/>
                  </a:lnTo>
                  <a:cubicBezTo>
                    <a:pt x="46701" y="21628"/>
                    <a:pt x="46686" y="21667"/>
                    <a:pt x="46672" y="21710"/>
                  </a:cubicBezTo>
                  <a:cubicBezTo>
                    <a:pt x="45702" y="24591"/>
                    <a:pt x="43503" y="26980"/>
                    <a:pt x="40789" y="28096"/>
                  </a:cubicBezTo>
                  <a:cubicBezTo>
                    <a:pt x="39609" y="28578"/>
                    <a:pt x="38371" y="28832"/>
                    <a:pt x="37177" y="29075"/>
                  </a:cubicBezTo>
                  <a:lnTo>
                    <a:pt x="37152" y="29080"/>
                  </a:lnTo>
                  <a:cubicBezTo>
                    <a:pt x="35656" y="29383"/>
                    <a:pt x="34242" y="29670"/>
                    <a:pt x="33038" y="30377"/>
                  </a:cubicBezTo>
                  <a:cubicBezTo>
                    <a:pt x="31020" y="31556"/>
                    <a:pt x="29841" y="33750"/>
                    <a:pt x="28593" y="36080"/>
                  </a:cubicBezTo>
                  <a:cubicBezTo>
                    <a:pt x="27238" y="38590"/>
                    <a:pt x="25839" y="41193"/>
                    <a:pt x="23241" y="42631"/>
                  </a:cubicBezTo>
                  <a:cubicBezTo>
                    <a:pt x="22099" y="43255"/>
                    <a:pt x="20818" y="43581"/>
                    <a:pt x="19517" y="43581"/>
                  </a:cubicBezTo>
                  <a:cubicBezTo>
                    <a:pt x="19507" y="43581"/>
                    <a:pt x="19498" y="43581"/>
                    <a:pt x="19488" y="43581"/>
                  </a:cubicBezTo>
                  <a:cubicBezTo>
                    <a:pt x="17070" y="43581"/>
                    <a:pt x="14750" y="42533"/>
                    <a:pt x="13288" y="40783"/>
                  </a:cubicBezTo>
                  <a:cubicBezTo>
                    <a:pt x="11002" y="38054"/>
                    <a:pt x="10875" y="34432"/>
                    <a:pt x="10948" y="30650"/>
                  </a:cubicBezTo>
                  <a:cubicBezTo>
                    <a:pt x="11012" y="27053"/>
                    <a:pt x="11090" y="25308"/>
                    <a:pt x="11158" y="23767"/>
                  </a:cubicBezTo>
                  <a:cubicBezTo>
                    <a:pt x="11236" y="21983"/>
                    <a:pt x="11299" y="20570"/>
                    <a:pt x="11314" y="17168"/>
                  </a:cubicBezTo>
                  <a:lnTo>
                    <a:pt x="11314" y="17075"/>
                  </a:lnTo>
                  <a:lnTo>
                    <a:pt x="11221" y="17065"/>
                  </a:lnTo>
                  <a:cubicBezTo>
                    <a:pt x="8375" y="16744"/>
                    <a:pt x="5791" y="15057"/>
                    <a:pt x="3749" y="12191"/>
                  </a:cubicBezTo>
                  <a:cubicBezTo>
                    <a:pt x="1551" y="9096"/>
                    <a:pt x="293" y="4982"/>
                    <a:pt x="205" y="595"/>
                  </a:cubicBezTo>
                  <a:lnTo>
                    <a:pt x="2243" y="561"/>
                  </a:lnTo>
                  <a:cubicBezTo>
                    <a:pt x="2409" y="8579"/>
                    <a:pt x="6869" y="15086"/>
                    <a:pt x="12211" y="15086"/>
                  </a:cubicBezTo>
                  <a:lnTo>
                    <a:pt x="12323" y="15086"/>
                  </a:lnTo>
                  <a:cubicBezTo>
                    <a:pt x="14877" y="15047"/>
                    <a:pt x="17280" y="13517"/>
                    <a:pt x="19093" y="10787"/>
                  </a:cubicBezTo>
                  <a:cubicBezTo>
                    <a:pt x="20965" y="7965"/>
                    <a:pt x="21969" y="4222"/>
                    <a:pt x="21920" y="244"/>
                  </a:cubicBezTo>
                  <a:lnTo>
                    <a:pt x="23963" y="210"/>
                  </a:lnTo>
                  <a:lnTo>
                    <a:pt x="23963" y="210"/>
                  </a:lnTo>
                  <a:cubicBezTo>
                    <a:pt x="24016" y="4602"/>
                    <a:pt x="22895" y="8755"/>
                    <a:pt x="20794" y="11913"/>
                  </a:cubicBezTo>
                  <a:cubicBezTo>
                    <a:pt x="18840" y="14857"/>
                    <a:pt x="16300" y="16631"/>
                    <a:pt x="13444" y="17036"/>
                  </a:cubicBezTo>
                  <a:lnTo>
                    <a:pt x="13356" y="17051"/>
                  </a:lnTo>
                  <a:lnTo>
                    <a:pt x="13356" y="17138"/>
                  </a:lnTo>
                  <a:cubicBezTo>
                    <a:pt x="13342" y="20648"/>
                    <a:pt x="13278" y="22135"/>
                    <a:pt x="13200" y="23855"/>
                  </a:cubicBezTo>
                  <a:cubicBezTo>
                    <a:pt x="13137" y="25278"/>
                    <a:pt x="13059" y="27048"/>
                    <a:pt x="12991" y="30689"/>
                  </a:cubicBezTo>
                  <a:cubicBezTo>
                    <a:pt x="12927" y="34067"/>
                    <a:pt x="13020" y="37284"/>
                    <a:pt x="14857" y="39477"/>
                  </a:cubicBezTo>
                  <a:cubicBezTo>
                    <a:pt x="15970" y="40807"/>
                    <a:pt x="17746" y="41537"/>
                    <a:pt x="19499" y="41537"/>
                  </a:cubicBezTo>
                  <a:cubicBezTo>
                    <a:pt x="20463" y="41537"/>
                    <a:pt x="21421" y="41316"/>
                    <a:pt x="22257" y="40852"/>
                  </a:cubicBezTo>
                  <a:cubicBezTo>
                    <a:pt x="24328" y="39701"/>
                    <a:pt x="25527" y="37474"/>
                    <a:pt x="26799" y="35105"/>
                  </a:cubicBezTo>
                  <a:cubicBezTo>
                    <a:pt x="28125" y="32639"/>
                    <a:pt x="29495" y="30089"/>
                    <a:pt x="32010" y="28617"/>
                  </a:cubicBezTo>
                  <a:cubicBezTo>
                    <a:pt x="33506" y="27735"/>
                    <a:pt x="35154" y="27404"/>
                    <a:pt x="36748" y="27082"/>
                  </a:cubicBezTo>
                  <a:lnTo>
                    <a:pt x="36796" y="27072"/>
                  </a:lnTo>
                  <a:cubicBezTo>
                    <a:pt x="37937" y="26838"/>
                    <a:pt x="39019" y="26619"/>
                    <a:pt x="40014" y="26205"/>
                  </a:cubicBezTo>
                  <a:cubicBezTo>
                    <a:pt x="42207" y="25303"/>
                    <a:pt x="43981" y="23373"/>
                    <a:pt x="44756" y="21038"/>
                  </a:cubicBezTo>
                  <a:lnTo>
                    <a:pt x="44761" y="21004"/>
                  </a:lnTo>
                  <a:lnTo>
                    <a:pt x="44654" y="21004"/>
                  </a:lnTo>
                  <a:lnTo>
                    <a:pt x="44561" y="20974"/>
                  </a:lnTo>
                  <a:cubicBezTo>
                    <a:pt x="43806" y="23251"/>
                    <a:pt x="42075" y="25137"/>
                    <a:pt x="39936" y="26014"/>
                  </a:cubicBezTo>
                  <a:cubicBezTo>
                    <a:pt x="38956" y="26419"/>
                    <a:pt x="37888" y="26638"/>
                    <a:pt x="36753" y="26867"/>
                  </a:cubicBezTo>
                  <a:lnTo>
                    <a:pt x="36704" y="26877"/>
                  </a:lnTo>
                  <a:cubicBezTo>
                    <a:pt x="35095" y="27204"/>
                    <a:pt x="33433" y="27540"/>
                    <a:pt x="31903" y="28437"/>
                  </a:cubicBezTo>
                  <a:cubicBezTo>
                    <a:pt x="29339" y="29943"/>
                    <a:pt x="27955" y="32517"/>
                    <a:pt x="26614" y="35017"/>
                  </a:cubicBezTo>
                  <a:cubicBezTo>
                    <a:pt x="25361" y="37347"/>
                    <a:pt x="24177" y="39550"/>
                    <a:pt x="22154" y="40671"/>
                  </a:cubicBezTo>
                  <a:cubicBezTo>
                    <a:pt x="21350" y="41120"/>
                    <a:pt x="20426" y="41333"/>
                    <a:pt x="19496" y="41333"/>
                  </a:cubicBezTo>
                  <a:cubicBezTo>
                    <a:pt x="17805" y="41333"/>
                    <a:pt x="16089" y="40628"/>
                    <a:pt x="15013" y="39346"/>
                  </a:cubicBezTo>
                  <a:cubicBezTo>
                    <a:pt x="13225" y="37206"/>
                    <a:pt x="13132" y="34033"/>
                    <a:pt x="13195" y="30694"/>
                  </a:cubicBezTo>
                  <a:cubicBezTo>
                    <a:pt x="13259" y="27058"/>
                    <a:pt x="13342" y="25288"/>
                    <a:pt x="13405" y="23865"/>
                  </a:cubicBezTo>
                  <a:cubicBezTo>
                    <a:pt x="13478" y="22154"/>
                    <a:pt x="13546" y="20677"/>
                    <a:pt x="13561" y="17226"/>
                  </a:cubicBezTo>
                  <a:cubicBezTo>
                    <a:pt x="16442" y="16787"/>
                    <a:pt x="19001" y="14989"/>
                    <a:pt x="20965" y="12025"/>
                  </a:cubicBezTo>
                  <a:cubicBezTo>
                    <a:pt x="23105" y="8808"/>
                    <a:pt x="24240" y="4573"/>
                    <a:pt x="24167" y="103"/>
                  </a:cubicBezTo>
                  <a:lnTo>
                    <a:pt x="241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9"/>
            <p:cNvSpPr/>
            <p:nvPr/>
          </p:nvSpPr>
          <p:spPr>
            <a:xfrm rot="965794">
              <a:off x="3092201" y="3104583"/>
              <a:ext cx="725392" cy="668384"/>
            </a:xfrm>
            <a:custGeom>
              <a:avLst/>
              <a:gdLst/>
              <a:ahLst/>
              <a:cxnLst/>
              <a:rect l="l" t="t" r="r" b="b"/>
              <a:pathLst>
                <a:path w="14862" h="13694" extrusionOk="0">
                  <a:moveTo>
                    <a:pt x="7705" y="196"/>
                  </a:moveTo>
                  <a:cubicBezTo>
                    <a:pt x="11367" y="196"/>
                    <a:pt x="14345" y="3170"/>
                    <a:pt x="14345" y="6840"/>
                  </a:cubicBezTo>
                  <a:cubicBezTo>
                    <a:pt x="14345" y="10519"/>
                    <a:pt x="11362" y="13489"/>
                    <a:pt x="7696" y="13489"/>
                  </a:cubicBezTo>
                  <a:cubicBezTo>
                    <a:pt x="7675" y="13489"/>
                    <a:pt x="7654" y="13489"/>
                    <a:pt x="7633" y="13489"/>
                  </a:cubicBezTo>
                  <a:cubicBezTo>
                    <a:pt x="7263" y="13489"/>
                    <a:pt x="6887" y="13460"/>
                    <a:pt x="6522" y="13396"/>
                  </a:cubicBezTo>
                  <a:cubicBezTo>
                    <a:pt x="5796" y="13274"/>
                    <a:pt x="5094" y="13031"/>
                    <a:pt x="4445" y="12670"/>
                  </a:cubicBezTo>
                  <a:cubicBezTo>
                    <a:pt x="1779" y="11218"/>
                    <a:pt x="444" y="8137"/>
                    <a:pt x="1194" y="5198"/>
                  </a:cubicBezTo>
                  <a:cubicBezTo>
                    <a:pt x="1945" y="2254"/>
                    <a:pt x="4597" y="197"/>
                    <a:pt x="7633" y="197"/>
                  </a:cubicBezTo>
                  <a:cubicBezTo>
                    <a:pt x="7657" y="197"/>
                    <a:pt x="7681" y="196"/>
                    <a:pt x="7705" y="196"/>
                  </a:cubicBezTo>
                  <a:close/>
                  <a:moveTo>
                    <a:pt x="7634" y="0"/>
                  </a:moveTo>
                  <a:cubicBezTo>
                    <a:pt x="4882" y="0"/>
                    <a:pt x="2319" y="1668"/>
                    <a:pt x="1267" y="4330"/>
                  </a:cubicBezTo>
                  <a:cubicBezTo>
                    <a:pt x="0" y="7542"/>
                    <a:pt x="1321" y="11193"/>
                    <a:pt x="4348" y="12850"/>
                  </a:cubicBezTo>
                  <a:cubicBezTo>
                    <a:pt x="5016" y="13221"/>
                    <a:pt x="5737" y="13469"/>
                    <a:pt x="6488" y="13601"/>
                  </a:cubicBezTo>
                  <a:cubicBezTo>
                    <a:pt x="6868" y="13660"/>
                    <a:pt x="7248" y="13694"/>
                    <a:pt x="7633" y="13694"/>
                  </a:cubicBezTo>
                  <a:cubicBezTo>
                    <a:pt x="11084" y="13694"/>
                    <a:pt x="13999" y="11130"/>
                    <a:pt x="14433" y="7708"/>
                  </a:cubicBezTo>
                  <a:cubicBezTo>
                    <a:pt x="14862" y="4281"/>
                    <a:pt x="12678" y="1074"/>
                    <a:pt x="9339" y="216"/>
                  </a:cubicBezTo>
                  <a:cubicBezTo>
                    <a:pt x="8770" y="70"/>
                    <a:pt x="8198" y="0"/>
                    <a:pt x="76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9"/>
            <p:cNvSpPr/>
            <p:nvPr/>
          </p:nvSpPr>
          <p:spPr>
            <a:xfrm rot="965794">
              <a:off x="3135111" y="3132397"/>
              <a:ext cx="635487" cy="611424"/>
            </a:xfrm>
            <a:custGeom>
              <a:avLst/>
              <a:gdLst/>
              <a:ahLst/>
              <a:cxnLst/>
              <a:rect l="l" t="t" r="r" b="b"/>
              <a:pathLst>
                <a:path w="13020" h="12527" extrusionOk="0">
                  <a:moveTo>
                    <a:pt x="6756" y="200"/>
                  </a:moveTo>
                  <a:cubicBezTo>
                    <a:pt x="10100" y="205"/>
                    <a:pt x="12810" y="2915"/>
                    <a:pt x="12815" y="6263"/>
                  </a:cubicBezTo>
                  <a:cubicBezTo>
                    <a:pt x="12815" y="8710"/>
                    <a:pt x="11338" y="10923"/>
                    <a:pt x="9076" y="11859"/>
                  </a:cubicBezTo>
                  <a:cubicBezTo>
                    <a:pt x="8326" y="12171"/>
                    <a:pt x="7538" y="12322"/>
                    <a:pt x="6757" y="12322"/>
                  </a:cubicBezTo>
                  <a:cubicBezTo>
                    <a:pt x="5179" y="12322"/>
                    <a:pt x="3629" y="11705"/>
                    <a:pt x="2472" y="10548"/>
                  </a:cubicBezTo>
                  <a:cubicBezTo>
                    <a:pt x="736" y="8813"/>
                    <a:pt x="220" y="6205"/>
                    <a:pt x="1161" y="3943"/>
                  </a:cubicBezTo>
                  <a:cubicBezTo>
                    <a:pt x="2096" y="1681"/>
                    <a:pt x="4304" y="205"/>
                    <a:pt x="6756" y="205"/>
                  </a:cubicBezTo>
                  <a:lnTo>
                    <a:pt x="6756" y="200"/>
                  </a:lnTo>
                  <a:close/>
                  <a:moveTo>
                    <a:pt x="6756" y="0"/>
                  </a:moveTo>
                  <a:cubicBezTo>
                    <a:pt x="5126" y="0"/>
                    <a:pt x="3525" y="636"/>
                    <a:pt x="2325" y="1833"/>
                  </a:cubicBezTo>
                  <a:cubicBezTo>
                    <a:pt x="537" y="3626"/>
                    <a:pt x="0" y="6317"/>
                    <a:pt x="970" y="8657"/>
                  </a:cubicBezTo>
                  <a:cubicBezTo>
                    <a:pt x="1940" y="11001"/>
                    <a:pt x="4222" y="12527"/>
                    <a:pt x="6756" y="12527"/>
                  </a:cubicBezTo>
                  <a:cubicBezTo>
                    <a:pt x="10212" y="12522"/>
                    <a:pt x="13015" y="9719"/>
                    <a:pt x="13020" y="6263"/>
                  </a:cubicBezTo>
                  <a:cubicBezTo>
                    <a:pt x="13020" y="3729"/>
                    <a:pt x="11494" y="1443"/>
                    <a:pt x="9154" y="478"/>
                  </a:cubicBezTo>
                  <a:cubicBezTo>
                    <a:pt x="8378" y="156"/>
                    <a:pt x="7563" y="0"/>
                    <a:pt x="6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9"/>
            <p:cNvSpPr/>
            <p:nvPr/>
          </p:nvSpPr>
          <p:spPr>
            <a:xfrm rot="965794">
              <a:off x="3295966" y="3278615"/>
              <a:ext cx="349518" cy="336242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46" y="0"/>
                  </a:moveTo>
                  <a:cubicBezTo>
                    <a:pt x="1545" y="0"/>
                    <a:pt x="5" y="1540"/>
                    <a:pt x="5" y="3441"/>
                  </a:cubicBezTo>
                  <a:cubicBezTo>
                    <a:pt x="0" y="4835"/>
                    <a:pt x="843" y="6093"/>
                    <a:pt x="2130" y="6624"/>
                  </a:cubicBezTo>
                  <a:cubicBezTo>
                    <a:pt x="2556" y="6802"/>
                    <a:pt x="3004" y="6888"/>
                    <a:pt x="3448" y="6888"/>
                  </a:cubicBezTo>
                  <a:cubicBezTo>
                    <a:pt x="4344" y="6888"/>
                    <a:pt x="5225" y="6537"/>
                    <a:pt x="5883" y="5879"/>
                  </a:cubicBezTo>
                  <a:cubicBezTo>
                    <a:pt x="6868" y="4894"/>
                    <a:pt x="7160" y="3412"/>
                    <a:pt x="6629" y="2125"/>
                  </a:cubicBezTo>
                  <a:cubicBezTo>
                    <a:pt x="6098" y="839"/>
                    <a:pt x="4840" y="0"/>
                    <a:pt x="34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9"/>
            <p:cNvSpPr/>
            <p:nvPr/>
          </p:nvSpPr>
          <p:spPr>
            <a:xfrm rot="965794">
              <a:off x="3251776" y="3241599"/>
              <a:ext cx="410431" cy="395154"/>
            </a:xfrm>
            <a:custGeom>
              <a:avLst/>
              <a:gdLst/>
              <a:ahLst/>
              <a:cxnLst/>
              <a:rect l="l" t="t" r="r" b="b"/>
              <a:pathLst>
                <a:path w="8409" h="8096" extrusionOk="0">
                  <a:moveTo>
                    <a:pt x="4363" y="205"/>
                  </a:moveTo>
                  <a:cubicBezTo>
                    <a:pt x="6484" y="209"/>
                    <a:pt x="8204" y="1925"/>
                    <a:pt x="8204" y="4045"/>
                  </a:cubicBezTo>
                  <a:cubicBezTo>
                    <a:pt x="8209" y="5600"/>
                    <a:pt x="7273" y="6999"/>
                    <a:pt x="5835" y="7599"/>
                  </a:cubicBezTo>
                  <a:cubicBezTo>
                    <a:pt x="5360" y="7796"/>
                    <a:pt x="4861" y="7892"/>
                    <a:pt x="4366" y="7892"/>
                  </a:cubicBezTo>
                  <a:cubicBezTo>
                    <a:pt x="3367" y="7892"/>
                    <a:pt x="2385" y="7502"/>
                    <a:pt x="1648" y="6765"/>
                  </a:cubicBezTo>
                  <a:cubicBezTo>
                    <a:pt x="547" y="5669"/>
                    <a:pt x="220" y="4016"/>
                    <a:pt x="815" y="2578"/>
                  </a:cubicBezTo>
                  <a:cubicBezTo>
                    <a:pt x="1409" y="1140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5" y="0"/>
                    <a:pt x="2278" y="411"/>
                    <a:pt x="1502" y="1184"/>
                  </a:cubicBezTo>
                  <a:cubicBezTo>
                    <a:pt x="347" y="2344"/>
                    <a:pt x="1" y="4084"/>
                    <a:pt x="625" y="5595"/>
                  </a:cubicBezTo>
                  <a:cubicBezTo>
                    <a:pt x="1253" y="7106"/>
                    <a:pt x="2725" y="8091"/>
                    <a:pt x="4363" y="8096"/>
                  </a:cubicBezTo>
                  <a:cubicBezTo>
                    <a:pt x="6596" y="8091"/>
                    <a:pt x="8409" y="6283"/>
                    <a:pt x="8409" y="4045"/>
                  </a:cubicBezTo>
                  <a:cubicBezTo>
                    <a:pt x="8409" y="2413"/>
                    <a:pt x="7424" y="936"/>
                    <a:pt x="5913" y="307"/>
                  </a:cubicBezTo>
                  <a:cubicBezTo>
                    <a:pt x="5414" y="101"/>
                    <a:pt x="4889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9"/>
            <p:cNvSpPr/>
            <p:nvPr/>
          </p:nvSpPr>
          <p:spPr>
            <a:xfrm rot="965794">
              <a:off x="3277907" y="3266317"/>
              <a:ext cx="360011" cy="346199"/>
            </a:xfrm>
            <a:custGeom>
              <a:avLst/>
              <a:gdLst/>
              <a:ahLst/>
              <a:cxnLst/>
              <a:rect l="l" t="t" r="r" b="b"/>
              <a:pathLst>
                <a:path w="7376" h="7093" extrusionOk="0">
                  <a:moveTo>
                    <a:pt x="3827" y="206"/>
                  </a:moveTo>
                  <a:cubicBezTo>
                    <a:pt x="5675" y="206"/>
                    <a:pt x="7166" y="1702"/>
                    <a:pt x="7171" y="3544"/>
                  </a:cubicBezTo>
                  <a:cubicBezTo>
                    <a:pt x="7171" y="4899"/>
                    <a:pt x="6357" y="6118"/>
                    <a:pt x="5109" y="6635"/>
                  </a:cubicBezTo>
                  <a:cubicBezTo>
                    <a:pt x="4695" y="6806"/>
                    <a:pt x="4260" y="6890"/>
                    <a:pt x="3828" y="6890"/>
                  </a:cubicBezTo>
                  <a:cubicBezTo>
                    <a:pt x="2959" y="6890"/>
                    <a:pt x="2105" y="6552"/>
                    <a:pt x="1463" y="5913"/>
                  </a:cubicBezTo>
                  <a:cubicBezTo>
                    <a:pt x="508" y="4953"/>
                    <a:pt x="220" y="3515"/>
                    <a:pt x="742" y="2267"/>
                  </a:cubicBezTo>
                  <a:cubicBezTo>
                    <a:pt x="1258" y="1020"/>
                    <a:pt x="2477" y="206"/>
                    <a:pt x="3827" y="206"/>
                  </a:cubicBezTo>
                  <a:close/>
                  <a:moveTo>
                    <a:pt x="3832" y="1"/>
                  </a:moveTo>
                  <a:cubicBezTo>
                    <a:pt x="2908" y="1"/>
                    <a:pt x="2000" y="360"/>
                    <a:pt x="1322" y="1039"/>
                  </a:cubicBezTo>
                  <a:cubicBezTo>
                    <a:pt x="308" y="2053"/>
                    <a:pt x="1" y="3579"/>
                    <a:pt x="552" y="4904"/>
                  </a:cubicBezTo>
                  <a:cubicBezTo>
                    <a:pt x="1098" y="6230"/>
                    <a:pt x="2394" y="7093"/>
                    <a:pt x="3827" y="7093"/>
                  </a:cubicBezTo>
                  <a:cubicBezTo>
                    <a:pt x="5787" y="7093"/>
                    <a:pt x="7371" y="5504"/>
                    <a:pt x="7376" y="3544"/>
                  </a:cubicBezTo>
                  <a:cubicBezTo>
                    <a:pt x="7376" y="2111"/>
                    <a:pt x="6508" y="820"/>
                    <a:pt x="5187" y="269"/>
                  </a:cubicBezTo>
                  <a:cubicBezTo>
                    <a:pt x="4749" y="88"/>
                    <a:pt x="4289" y="1"/>
                    <a:pt x="3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0" name="Google Shape;1450;p3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451" name="Google Shape;1451;p3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5" name="Google Shape;1455;p3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456" name="Google Shape;1456;p3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40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8139118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CRIMINAL RECORD CHECK </a:t>
            </a:r>
            <a:r>
              <a:rPr lang="en" sz="3400" dirty="0">
                <a:solidFill>
                  <a:schemeClr val="dk2"/>
                </a:solidFill>
              </a:rPr>
              <a:t>WITH VULNERABLE SECTOR SCREENING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466" name="Google Shape;1466;p40"/>
          <p:cNvSpPr txBox="1">
            <a:spLocks noGrp="1"/>
          </p:cNvSpPr>
          <p:nvPr>
            <p:ph type="body" idx="1"/>
          </p:nvPr>
        </p:nvSpPr>
        <p:spPr>
          <a:xfrm>
            <a:off x="216575" y="1210347"/>
            <a:ext cx="5569800" cy="35435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Report provided by your local police service</a:t>
            </a:r>
          </a:p>
          <a:p>
            <a:pPr>
              <a:spcBef>
                <a:spcPts val="1600"/>
              </a:spcBef>
            </a:pPr>
            <a:r>
              <a:rPr lang="en" dirty="0"/>
              <a:t>This process can take 8-12 weeks to complete, so apply for your Criminal Record Check (CRC) with VSS as soon as possible!</a:t>
            </a:r>
          </a:p>
          <a:p>
            <a:pPr>
              <a:spcBef>
                <a:spcPts val="1600"/>
              </a:spcBef>
            </a:pPr>
            <a:r>
              <a:rPr lang="en" dirty="0"/>
              <a:t>Students can download the police check letter on the NARs at Trent U blackboard site.  Please complete and submit with your police check request.</a:t>
            </a:r>
          </a:p>
          <a:p>
            <a:pPr marL="139700" indent="0">
              <a:spcBef>
                <a:spcPts val="1600"/>
              </a:spcBef>
              <a:buNone/>
            </a:pPr>
            <a:endParaRPr dirty="0"/>
          </a:p>
        </p:txBody>
      </p:sp>
      <p:grpSp>
        <p:nvGrpSpPr>
          <p:cNvPr id="1467" name="Google Shape;1467;p40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468" name="Google Shape;1468;p40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0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0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0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2" name="Google Shape;1472;p40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473" name="Google Shape;1473;p40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0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0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0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7" name="Google Shape;1477;p40"/>
          <p:cNvGrpSpPr/>
          <p:nvPr/>
        </p:nvGrpSpPr>
        <p:grpSpPr>
          <a:xfrm rot="665407">
            <a:off x="5965055" y="2171721"/>
            <a:ext cx="2583564" cy="2108746"/>
            <a:chOff x="-357175" y="1142025"/>
            <a:chExt cx="1192025" cy="972950"/>
          </a:xfrm>
        </p:grpSpPr>
        <p:sp>
          <p:nvSpPr>
            <p:cNvPr id="1478" name="Google Shape;1478;p40"/>
            <p:cNvSpPr/>
            <p:nvPr/>
          </p:nvSpPr>
          <p:spPr>
            <a:xfrm>
              <a:off x="-276275" y="1393675"/>
              <a:ext cx="463200" cy="70700"/>
            </a:xfrm>
            <a:custGeom>
              <a:avLst/>
              <a:gdLst/>
              <a:ahLst/>
              <a:cxnLst/>
              <a:rect l="l" t="t" r="r" b="b"/>
              <a:pathLst>
                <a:path w="18528" h="2828" extrusionOk="0">
                  <a:moveTo>
                    <a:pt x="5552" y="0"/>
                  </a:moveTo>
                  <a:cubicBezTo>
                    <a:pt x="4968" y="419"/>
                    <a:pt x="4363" y="809"/>
                    <a:pt x="3739" y="1160"/>
                  </a:cubicBezTo>
                  <a:cubicBezTo>
                    <a:pt x="2545" y="1828"/>
                    <a:pt x="1297" y="2384"/>
                    <a:pt x="1" y="2827"/>
                  </a:cubicBezTo>
                  <a:lnTo>
                    <a:pt x="18528" y="2827"/>
                  </a:lnTo>
                  <a:lnTo>
                    <a:pt x="18528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0"/>
            <p:cNvSpPr/>
            <p:nvPr/>
          </p:nvSpPr>
          <p:spPr>
            <a:xfrm>
              <a:off x="-137475" y="1323000"/>
              <a:ext cx="324400" cy="70700"/>
            </a:xfrm>
            <a:custGeom>
              <a:avLst/>
              <a:gdLst/>
              <a:ahLst/>
              <a:cxnLst/>
              <a:rect l="l" t="t" r="r" b="b"/>
              <a:pathLst>
                <a:path w="12976" h="2828" extrusionOk="0">
                  <a:moveTo>
                    <a:pt x="3052" y="0"/>
                  </a:moveTo>
                  <a:cubicBezTo>
                    <a:pt x="2155" y="1063"/>
                    <a:pt x="1126" y="2013"/>
                    <a:pt x="0" y="2827"/>
                  </a:cubicBezTo>
                  <a:lnTo>
                    <a:pt x="12976" y="282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0"/>
            <p:cNvSpPr/>
            <p:nvPr/>
          </p:nvSpPr>
          <p:spPr>
            <a:xfrm>
              <a:off x="16300" y="1179075"/>
              <a:ext cx="170625" cy="5025"/>
            </a:xfrm>
            <a:custGeom>
              <a:avLst/>
              <a:gdLst/>
              <a:ahLst/>
              <a:cxnLst/>
              <a:rect l="l" t="t" r="r" b="b"/>
              <a:pathLst>
                <a:path w="6825" h="201" extrusionOk="0">
                  <a:moveTo>
                    <a:pt x="1" y="1"/>
                  </a:moveTo>
                  <a:lnTo>
                    <a:pt x="1" y="201"/>
                  </a:lnTo>
                  <a:lnTo>
                    <a:pt x="6825" y="201"/>
                  </a:lnTo>
                  <a:lnTo>
                    <a:pt x="68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0"/>
            <p:cNvSpPr/>
            <p:nvPr/>
          </p:nvSpPr>
          <p:spPr>
            <a:xfrm>
              <a:off x="-61200" y="1320425"/>
              <a:ext cx="248125" cy="5150"/>
            </a:xfrm>
            <a:custGeom>
              <a:avLst/>
              <a:gdLst/>
              <a:ahLst/>
              <a:cxnLst/>
              <a:rect l="l" t="t" r="r" b="b"/>
              <a:pathLst>
                <a:path w="9925" h="206" extrusionOk="0">
                  <a:moveTo>
                    <a:pt x="1" y="1"/>
                  </a:moveTo>
                  <a:lnTo>
                    <a:pt x="1" y="206"/>
                  </a:lnTo>
                  <a:lnTo>
                    <a:pt x="9925" y="206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0"/>
            <p:cNvSpPr/>
            <p:nvPr/>
          </p:nvSpPr>
          <p:spPr>
            <a:xfrm>
              <a:off x="-137600" y="1391100"/>
              <a:ext cx="324525" cy="5150"/>
            </a:xfrm>
            <a:custGeom>
              <a:avLst/>
              <a:gdLst/>
              <a:ahLst/>
              <a:cxnLst/>
              <a:rect l="l" t="t" r="r" b="b"/>
              <a:pathLst>
                <a:path w="12981" h="206" extrusionOk="0">
                  <a:moveTo>
                    <a:pt x="1" y="1"/>
                  </a:moveTo>
                  <a:lnTo>
                    <a:pt x="1" y="206"/>
                  </a:lnTo>
                  <a:lnTo>
                    <a:pt x="12981" y="206"/>
                  </a:lnTo>
                  <a:lnTo>
                    <a:pt x="12981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0"/>
            <p:cNvSpPr/>
            <p:nvPr/>
          </p:nvSpPr>
          <p:spPr>
            <a:xfrm>
              <a:off x="64200" y="1527725"/>
              <a:ext cx="362425" cy="348675"/>
            </a:xfrm>
            <a:custGeom>
              <a:avLst/>
              <a:gdLst/>
              <a:ahLst/>
              <a:cxnLst/>
              <a:rect l="l" t="t" r="r" b="b"/>
              <a:pathLst>
                <a:path w="14497" h="13947" extrusionOk="0">
                  <a:moveTo>
                    <a:pt x="8633" y="2510"/>
                  </a:moveTo>
                  <a:lnTo>
                    <a:pt x="8633" y="5396"/>
                  </a:lnTo>
                  <a:lnTo>
                    <a:pt x="11518" y="5396"/>
                  </a:lnTo>
                  <a:lnTo>
                    <a:pt x="11518" y="8696"/>
                  </a:lnTo>
                  <a:lnTo>
                    <a:pt x="8633" y="8696"/>
                  </a:lnTo>
                  <a:lnTo>
                    <a:pt x="8633" y="11581"/>
                  </a:lnTo>
                  <a:lnTo>
                    <a:pt x="5338" y="11581"/>
                  </a:lnTo>
                  <a:lnTo>
                    <a:pt x="5338" y="8696"/>
                  </a:lnTo>
                  <a:lnTo>
                    <a:pt x="2447" y="8696"/>
                  </a:lnTo>
                  <a:lnTo>
                    <a:pt x="2447" y="5396"/>
                  </a:lnTo>
                  <a:lnTo>
                    <a:pt x="5338" y="5396"/>
                  </a:lnTo>
                  <a:lnTo>
                    <a:pt x="5338" y="2510"/>
                  </a:lnTo>
                  <a:close/>
                  <a:moveTo>
                    <a:pt x="6971" y="0"/>
                  </a:moveTo>
                  <a:cubicBezTo>
                    <a:pt x="3125" y="5"/>
                    <a:pt x="5" y="3124"/>
                    <a:pt x="0" y="6975"/>
                  </a:cubicBezTo>
                  <a:cubicBezTo>
                    <a:pt x="0" y="9792"/>
                    <a:pt x="1701" y="12337"/>
                    <a:pt x="4304" y="13414"/>
                  </a:cubicBezTo>
                  <a:cubicBezTo>
                    <a:pt x="5168" y="13772"/>
                    <a:pt x="6074" y="13946"/>
                    <a:pt x="6972" y="13946"/>
                  </a:cubicBezTo>
                  <a:cubicBezTo>
                    <a:pt x="8787" y="13946"/>
                    <a:pt x="10570" y="13236"/>
                    <a:pt x="11903" y="11903"/>
                  </a:cubicBezTo>
                  <a:cubicBezTo>
                    <a:pt x="13897" y="9909"/>
                    <a:pt x="14496" y="6907"/>
                    <a:pt x="13414" y="4304"/>
                  </a:cubicBezTo>
                  <a:cubicBezTo>
                    <a:pt x="12337" y="1696"/>
                    <a:pt x="9793" y="0"/>
                    <a:pt x="69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0"/>
            <p:cNvSpPr/>
            <p:nvPr/>
          </p:nvSpPr>
          <p:spPr>
            <a:xfrm>
              <a:off x="125375" y="159047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9072" h="9072" extrusionOk="0">
                  <a:moveTo>
                    <a:pt x="5235" y="951"/>
                  </a:moveTo>
                  <a:lnTo>
                    <a:pt x="5235" y="3831"/>
                  </a:lnTo>
                  <a:lnTo>
                    <a:pt x="8121" y="3831"/>
                  </a:lnTo>
                  <a:lnTo>
                    <a:pt x="8121" y="5235"/>
                  </a:lnTo>
                  <a:lnTo>
                    <a:pt x="5235" y="5240"/>
                  </a:lnTo>
                  <a:lnTo>
                    <a:pt x="5235" y="8126"/>
                  </a:lnTo>
                  <a:lnTo>
                    <a:pt x="3836" y="8126"/>
                  </a:lnTo>
                  <a:lnTo>
                    <a:pt x="3836" y="5240"/>
                  </a:lnTo>
                  <a:lnTo>
                    <a:pt x="951" y="5240"/>
                  </a:lnTo>
                  <a:lnTo>
                    <a:pt x="951" y="3836"/>
                  </a:lnTo>
                  <a:lnTo>
                    <a:pt x="3836" y="3836"/>
                  </a:lnTo>
                  <a:lnTo>
                    <a:pt x="3836" y="951"/>
                  </a:lnTo>
                  <a:close/>
                  <a:moveTo>
                    <a:pt x="2891" y="0"/>
                  </a:moveTo>
                  <a:lnTo>
                    <a:pt x="2891" y="2886"/>
                  </a:lnTo>
                  <a:lnTo>
                    <a:pt x="0" y="2886"/>
                  </a:lnTo>
                  <a:lnTo>
                    <a:pt x="0" y="6186"/>
                  </a:lnTo>
                  <a:lnTo>
                    <a:pt x="2891" y="6186"/>
                  </a:lnTo>
                  <a:lnTo>
                    <a:pt x="2891" y="9071"/>
                  </a:lnTo>
                  <a:lnTo>
                    <a:pt x="6186" y="9071"/>
                  </a:lnTo>
                  <a:lnTo>
                    <a:pt x="6186" y="6186"/>
                  </a:lnTo>
                  <a:lnTo>
                    <a:pt x="9071" y="6186"/>
                  </a:lnTo>
                  <a:lnTo>
                    <a:pt x="9071" y="2886"/>
                  </a:lnTo>
                  <a:lnTo>
                    <a:pt x="6186" y="2886"/>
                  </a:lnTo>
                  <a:lnTo>
                    <a:pt x="61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0"/>
            <p:cNvSpPr/>
            <p:nvPr/>
          </p:nvSpPr>
          <p:spPr>
            <a:xfrm>
              <a:off x="149125" y="1614225"/>
              <a:ext cx="179275" cy="179275"/>
            </a:xfrm>
            <a:custGeom>
              <a:avLst/>
              <a:gdLst/>
              <a:ahLst/>
              <a:cxnLst/>
              <a:rect l="l" t="t" r="r" b="b"/>
              <a:pathLst>
                <a:path w="7171" h="7171" extrusionOk="0"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4285"/>
                  </a:lnTo>
                  <a:lnTo>
                    <a:pt x="2886" y="4285"/>
                  </a:lnTo>
                  <a:lnTo>
                    <a:pt x="2886" y="7171"/>
                  </a:lnTo>
                  <a:lnTo>
                    <a:pt x="4285" y="7171"/>
                  </a:lnTo>
                  <a:lnTo>
                    <a:pt x="4285" y="4285"/>
                  </a:lnTo>
                  <a:lnTo>
                    <a:pt x="7171" y="4285"/>
                  </a:lnTo>
                  <a:lnTo>
                    <a:pt x="7171" y="2886"/>
                  </a:lnTo>
                  <a:lnTo>
                    <a:pt x="4285" y="2886"/>
                  </a:lnTo>
                  <a:lnTo>
                    <a:pt x="4285" y="1"/>
                  </a:lnTo>
                  <a:close/>
                </a:path>
              </a:pathLst>
            </a:custGeom>
            <a:solidFill>
              <a:srgbClr val="DD6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0"/>
            <p:cNvSpPr/>
            <p:nvPr/>
          </p:nvSpPr>
          <p:spPr>
            <a:xfrm>
              <a:off x="37625" y="1501150"/>
              <a:ext cx="401800" cy="401775"/>
            </a:xfrm>
            <a:custGeom>
              <a:avLst/>
              <a:gdLst/>
              <a:ahLst/>
              <a:cxnLst/>
              <a:rect l="l" t="t" r="r" b="b"/>
              <a:pathLst>
                <a:path w="16072" h="16071" extrusionOk="0">
                  <a:moveTo>
                    <a:pt x="8039" y="1062"/>
                  </a:moveTo>
                  <a:cubicBezTo>
                    <a:pt x="8937" y="1062"/>
                    <a:pt x="9843" y="1236"/>
                    <a:pt x="10705" y="1594"/>
                  </a:cubicBezTo>
                  <a:cubicBezTo>
                    <a:pt x="13312" y="2672"/>
                    <a:pt x="15009" y="5216"/>
                    <a:pt x="15009" y="8038"/>
                  </a:cubicBezTo>
                  <a:cubicBezTo>
                    <a:pt x="15004" y="11884"/>
                    <a:pt x="11884" y="15003"/>
                    <a:pt x="8034" y="15008"/>
                  </a:cubicBezTo>
                  <a:cubicBezTo>
                    <a:pt x="5216" y="15008"/>
                    <a:pt x="2672" y="13307"/>
                    <a:pt x="1595" y="10704"/>
                  </a:cubicBezTo>
                  <a:cubicBezTo>
                    <a:pt x="513" y="8097"/>
                    <a:pt x="1112" y="5099"/>
                    <a:pt x="3106" y="3105"/>
                  </a:cubicBezTo>
                  <a:cubicBezTo>
                    <a:pt x="4439" y="1772"/>
                    <a:pt x="6224" y="1062"/>
                    <a:pt x="8039" y="1062"/>
                  </a:cubicBezTo>
                  <a:close/>
                  <a:moveTo>
                    <a:pt x="8034" y="0"/>
                  </a:moveTo>
                  <a:cubicBezTo>
                    <a:pt x="3608" y="0"/>
                    <a:pt x="1" y="3607"/>
                    <a:pt x="1" y="8038"/>
                  </a:cubicBezTo>
                  <a:cubicBezTo>
                    <a:pt x="1" y="12469"/>
                    <a:pt x="3603" y="16071"/>
                    <a:pt x="8034" y="16071"/>
                  </a:cubicBezTo>
                  <a:cubicBezTo>
                    <a:pt x="12464" y="16071"/>
                    <a:pt x="16071" y="12469"/>
                    <a:pt x="16071" y="8038"/>
                  </a:cubicBezTo>
                  <a:cubicBezTo>
                    <a:pt x="16071" y="3607"/>
                    <a:pt x="12464" y="0"/>
                    <a:pt x="8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0"/>
            <p:cNvSpPr/>
            <p:nvPr/>
          </p:nvSpPr>
          <p:spPr>
            <a:xfrm>
              <a:off x="-50950" y="1144475"/>
              <a:ext cx="579450" cy="150875"/>
            </a:xfrm>
            <a:custGeom>
              <a:avLst/>
              <a:gdLst/>
              <a:ahLst/>
              <a:cxnLst/>
              <a:rect l="l" t="t" r="r" b="b"/>
              <a:pathLst>
                <a:path w="23178" h="6035" extrusionOk="0">
                  <a:moveTo>
                    <a:pt x="2203" y="0"/>
                  </a:moveTo>
                  <a:cubicBezTo>
                    <a:pt x="985" y="5"/>
                    <a:pt x="0" y="990"/>
                    <a:pt x="0" y="2208"/>
                  </a:cubicBezTo>
                  <a:lnTo>
                    <a:pt x="0" y="6035"/>
                  </a:lnTo>
                  <a:lnTo>
                    <a:pt x="1482" y="6035"/>
                  </a:lnTo>
                  <a:lnTo>
                    <a:pt x="1482" y="2208"/>
                  </a:lnTo>
                  <a:cubicBezTo>
                    <a:pt x="1482" y="1814"/>
                    <a:pt x="1804" y="1487"/>
                    <a:pt x="2203" y="1487"/>
                  </a:cubicBezTo>
                  <a:lnTo>
                    <a:pt x="20974" y="1487"/>
                  </a:lnTo>
                  <a:cubicBezTo>
                    <a:pt x="21369" y="1487"/>
                    <a:pt x="21691" y="1809"/>
                    <a:pt x="21691" y="2208"/>
                  </a:cubicBezTo>
                  <a:lnTo>
                    <a:pt x="21691" y="6035"/>
                  </a:lnTo>
                  <a:lnTo>
                    <a:pt x="23177" y="6035"/>
                  </a:lnTo>
                  <a:lnTo>
                    <a:pt x="23177" y="2208"/>
                  </a:lnTo>
                  <a:cubicBezTo>
                    <a:pt x="23177" y="990"/>
                    <a:pt x="22188" y="0"/>
                    <a:pt x="209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0"/>
            <p:cNvSpPr/>
            <p:nvPr/>
          </p:nvSpPr>
          <p:spPr>
            <a:xfrm>
              <a:off x="-190125" y="1295325"/>
              <a:ext cx="84225" cy="148950"/>
            </a:xfrm>
            <a:custGeom>
              <a:avLst/>
              <a:gdLst/>
              <a:ahLst/>
              <a:cxnLst/>
              <a:rect l="l" t="t" r="r" b="b"/>
              <a:pathLst>
                <a:path w="3369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69" y="5957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0"/>
            <p:cNvSpPr/>
            <p:nvPr/>
          </p:nvSpPr>
          <p:spPr>
            <a:xfrm>
              <a:off x="583425" y="1295325"/>
              <a:ext cx="84350" cy="148950"/>
            </a:xfrm>
            <a:custGeom>
              <a:avLst/>
              <a:gdLst/>
              <a:ahLst/>
              <a:cxnLst/>
              <a:rect l="l" t="t" r="r" b="b"/>
              <a:pathLst>
                <a:path w="3374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74" y="5957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0"/>
            <p:cNvSpPr/>
            <p:nvPr/>
          </p:nvSpPr>
          <p:spPr>
            <a:xfrm>
              <a:off x="-23900" y="1444250"/>
              <a:ext cx="525350" cy="519250"/>
            </a:xfrm>
            <a:custGeom>
              <a:avLst/>
              <a:gdLst/>
              <a:ahLst/>
              <a:cxnLst/>
              <a:rect l="l" t="t" r="r" b="b"/>
              <a:pathLst>
                <a:path w="21014" h="20770" extrusionOk="0">
                  <a:moveTo>
                    <a:pt x="10495" y="2276"/>
                  </a:moveTo>
                  <a:cubicBezTo>
                    <a:pt x="14925" y="2276"/>
                    <a:pt x="18532" y="5883"/>
                    <a:pt x="18532" y="10314"/>
                  </a:cubicBezTo>
                  <a:cubicBezTo>
                    <a:pt x="18532" y="14745"/>
                    <a:pt x="14925" y="18347"/>
                    <a:pt x="10495" y="18347"/>
                  </a:cubicBezTo>
                  <a:cubicBezTo>
                    <a:pt x="6069" y="18347"/>
                    <a:pt x="2462" y="14745"/>
                    <a:pt x="2462" y="10314"/>
                  </a:cubicBezTo>
                  <a:cubicBezTo>
                    <a:pt x="2462" y="5883"/>
                    <a:pt x="6064" y="2276"/>
                    <a:pt x="10495" y="2276"/>
                  </a:cubicBezTo>
                  <a:close/>
                  <a:moveTo>
                    <a:pt x="0" y="0"/>
                  </a:moveTo>
                  <a:lnTo>
                    <a:pt x="0" y="20769"/>
                  </a:lnTo>
                  <a:lnTo>
                    <a:pt x="21013" y="20769"/>
                  </a:lnTo>
                  <a:lnTo>
                    <a:pt x="210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0"/>
            <p:cNvSpPr/>
            <p:nvPr/>
          </p:nvSpPr>
          <p:spPr>
            <a:xfrm>
              <a:off x="-354625" y="1341400"/>
              <a:ext cx="40850" cy="721175"/>
            </a:xfrm>
            <a:custGeom>
              <a:avLst/>
              <a:gdLst/>
              <a:ahLst/>
              <a:cxnLst/>
              <a:rect l="l" t="t" r="r" b="b"/>
              <a:pathLst>
                <a:path w="1634" h="28847" extrusionOk="0">
                  <a:moveTo>
                    <a:pt x="1633" y="0"/>
                  </a:moveTo>
                  <a:cubicBezTo>
                    <a:pt x="668" y="268"/>
                    <a:pt x="0" y="1151"/>
                    <a:pt x="0" y="2150"/>
                  </a:cubicBezTo>
                  <a:lnTo>
                    <a:pt x="0" y="26697"/>
                  </a:lnTo>
                  <a:cubicBezTo>
                    <a:pt x="0" y="27696"/>
                    <a:pt x="668" y="28578"/>
                    <a:pt x="1633" y="28846"/>
                  </a:cubicBezTo>
                  <a:lnTo>
                    <a:pt x="1633" y="0"/>
                  </a:lnTo>
                  <a:close/>
                </a:path>
              </a:pathLst>
            </a:custGeom>
            <a:solidFill>
              <a:srgbClr val="FFCD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0"/>
            <p:cNvSpPr/>
            <p:nvPr/>
          </p:nvSpPr>
          <p:spPr>
            <a:xfrm>
              <a:off x="790950" y="1341400"/>
              <a:ext cx="41325" cy="721300"/>
            </a:xfrm>
            <a:custGeom>
              <a:avLst/>
              <a:gdLst/>
              <a:ahLst/>
              <a:cxnLst/>
              <a:rect l="l" t="t" r="r" b="b"/>
              <a:pathLst>
                <a:path w="1653" h="28852" extrusionOk="0">
                  <a:moveTo>
                    <a:pt x="0" y="0"/>
                  </a:moveTo>
                  <a:lnTo>
                    <a:pt x="0" y="28851"/>
                  </a:lnTo>
                  <a:cubicBezTo>
                    <a:pt x="975" y="28588"/>
                    <a:pt x="1648" y="27706"/>
                    <a:pt x="1653" y="26697"/>
                  </a:cubicBezTo>
                  <a:lnTo>
                    <a:pt x="1653" y="2150"/>
                  </a:lnTo>
                  <a:cubicBezTo>
                    <a:pt x="1653" y="1151"/>
                    <a:pt x="985" y="268"/>
                    <a:pt x="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0"/>
            <p:cNvSpPr/>
            <p:nvPr/>
          </p:nvSpPr>
          <p:spPr>
            <a:xfrm>
              <a:off x="6256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687" y="1"/>
                  </a:moveTo>
                  <a:lnTo>
                    <a:pt x="1687" y="5957"/>
                  </a:lnTo>
                  <a:lnTo>
                    <a:pt x="0" y="5957"/>
                  </a:lnTo>
                  <a:lnTo>
                    <a:pt x="0" y="32683"/>
                  </a:lnTo>
                  <a:lnTo>
                    <a:pt x="5050" y="32683"/>
                  </a:lnTo>
                  <a:cubicBezTo>
                    <a:pt x="5913" y="32683"/>
                    <a:pt x="6614" y="31981"/>
                    <a:pt x="6614" y="31118"/>
                  </a:cubicBezTo>
                  <a:lnTo>
                    <a:pt x="6614" y="30694"/>
                  </a:lnTo>
                  <a:lnTo>
                    <a:pt x="6614" y="1561"/>
                  </a:lnTo>
                  <a:cubicBezTo>
                    <a:pt x="6614" y="698"/>
                    <a:pt x="5913" y="1"/>
                    <a:pt x="5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0"/>
            <p:cNvSpPr/>
            <p:nvPr/>
          </p:nvSpPr>
          <p:spPr>
            <a:xfrm>
              <a:off x="-148450" y="1295325"/>
              <a:ext cx="774075" cy="817075"/>
            </a:xfrm>
            <a:custGeom>
              <a:avLst/>
              <a:gdLst/>
              <a:ahLst/>
              <a:cxnLst/>
              <a:rect l="l" t="t" r="r" b="b"/>
              <a:pathLst>
                <a:path w="30963" h="32683" extrusionOk="0">
                  <a:moveTo>
                    <a:pt x="25995" y="5957"/>
                  </a:moveTo>
                  <a:lnTo>
                    <a:pt x="25995" y="26726"/>
                  </a:lnTo>
                  <a:lnTo>
                    <a:pt x="4982" y="26726"/>
                  </a:lnTo>
                  <a:lnTo>
                    <a:pt x="4982" y="5957"/>
                  </a:lnTo>
                  <a:close/>
                  <a:moveTo>
                    <a:pt x="1707" y="1"/>
                  </a:moveTo>
                  <a:lnTo>
                    <a:pt x="1707" y="5957"/>
                  </a:lnTo>
                  <a:lnTo>
                    <a:pt x="1" y="5957"/>
                  </a:lnTo>
                  <a:lnTo>
                    <a:pt x="1" y="32683"/>
                  </a:lnTo>
                  <a:lnTo>
                    <a:pt x="30962" y="32683"/>
                  </a:lnTo>
                  <a:lnTo>
                    <a:pt x="30962" y="5957"/>
                  </a:lnTo>
                  <a:lnTo>
                    <a:pt x="29276" y="5957"/>
                  </a:lnTo>
                  <a:lnTo>
                    <a:pt x="29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0"/>
            <p:cNvSpPr/>
            <p:nvPr/>
          </p:nvSpPr>
          <p:spPr>
            <a:xfrm>
              <a:off x="-3138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565" y="1"/>
                  </a:moveTo>
                  <a:cubicBezTo>
                    <a:pt x="697" y="1"/>
                    <a:pt x="0" y="698"/>
                    <a:pt x="0" y="1561"/>
                  </a:cubicBezTo>
                  <a:lnTo>
                    <a:pt x="0" y="30689"/>
                  </a:lnTo>
                  <a:lnTo>
                    <a:pt x="0" y="31118"/>
                  </a:lnTo>
                  <a:cubicBezTo>
                    <a:pt x="0" y="31981"/>
                    <a:pt x="697" y="32683"/>
                    <a:pt x="1565" y="32683"/>
                  </a:cubicBezTo>
                  <a:lnTo>
                    <a:pt x="6615" y="32683"/>
                  </a:lnTo>
                  <a:lnTo>
                    <a:pt x="6615" y="5957"/>
                  </a:lnTo>
                  <a:lnTo>
                    <a:pt x="4948" y="5957"/>
                  </a:lnTo>
                  <a:lnTo>
                    <a:pt x="4948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0"/>
            <p:cNvSpPr/>
            <p:nvPr/>
          </p:nvSpPr>
          <p:spPr>
            <a:xfrm>
              <a:off x="-316350" y="1292900"/>
              <a:ext cx="1109750" cy="822075"/>
            </a:xfrm>
            <a:custGeom>
              <a:avLst/>
              <a:gdLst/>
              <a:ahLst/>
              <a:cxnLst/>
              <a:rect l="l" t="t" r="r" b="b"/>
              <a:pathLst>
                <a:path w="44390" h="32883" extrusionOk="0">
                  <a:moveTo>
                    <a:pt x="1667" y="0"/>
                  </a:moveTo>
                  <a:cubicBezTo>
                    <a:pt x="746" y="0"/>
                    <a:pt x="0" y="741"/>
                    <a:pt x="0" y="1658"/>
                  </a:cubicBezTo>
                  <a:lnTo>
                    <a:pt x="0" y="31215"/>
                  </a:lnTo>
                  <a:cubicBezTo>
                    <a:pt x="0" y="32136"/>
                    <a:pt x="746" y="32882"/>
                    <a:pt x="1667" y="32882"/>
                  </a:cubicBezTo>
                  <a:lnTo>
                    <a:pt x="42728" y="32882"/>
                  </a:lnTo>
                  <a:cubicBezTo>
                    <a:pt x="43644" y="32882"/>
                    <a:pt x="44390" y="32136"/>
                    <a:pt x="44390" y="31220"/>
                  </a:cubicBezTo>
                  <a:lnTo>
                    <a:pt x="44390" y="1662"/>
                  </a:lnTo>
                  <a:cubicBezTo>
                    <a:pt x="44390" y="741"/>
                    <a:pt x="43644" y="0"/>
                    <a:pt x="42728" y="0"/>
                  </a:cubicBezTo>
                  <a:lnTo>
                    <a:pt x="39365" y="0"/>
                  </a:lnTo>
                  <a:lnTo>
                    <a:pt x="39365" y="195"/>
                  </a:lnTo>
                  <a:lnTo>
                    <a:pt x="42728" y="195"/>
                  </a:lnTo>
                  <a:cubicBezTo>
                    <a:pt x="43532" y="195"/>
                    <a:pt x="44190" y="853"/>
                    <a:pt x="44190" y="1658"/>
                  </a:cubicBezTo>
                  <a:lnTo>
                    <a:pt x="44190" y="31220"/>
                  </a:lnTo>
                  <a:cubicBezTo>
                    <a:pt x="44190" y="32029"/>
                    <a:pt x="43532" y="32682"/>
                    <a:pt x="42728" y="32682"/>
                  </a:cubicBezTo>
                  <a:lnTo>
                    <a:pt x="1667" y="32682"/>
                  </a:lnTo>
                  <a:cubicBezTo>
                    <a:pt x="858" y="32682"/>
                    <a:pt x="205" y="32029"/>
                    <a:pt x="205" y="31220"/>
                  </a:cubicBezTo>
                  <a:lnTo>
                    <a:pt x="205" y="1662"/>
                  </a:lnTo>
                  <a:cubicBezTo>
                    <a:pt x="205" y="858"/>
                    <a:pt x="858" y="200"/>
                    <a:pt x="1667" y="200"/>
                  </a:cubicBezTo>
                  <a:lnTo>
                    <a:pt x="5050" y="200"/>
                  </a:lnTo>
                  <a:lnTo>
                    <a:pt x="5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0"/>
            <p:cNvSpPr/>
            <p:nvPr/>
          </p:nvSpPr>
          <p:spPr>
            <a:xfrm>
              <a:off x="528475" y="1292775"/>
              <a:ext cx="54975" cy="5150"/>
            </a:xfrm>
            <a:custGeom>
              <a:avLst/>
              <a:gdLst/>
              <a:ahLst/>
              <a:cxnLst/>
              <a:rect l="l" t="t" r="r" b="b"/>
              <a:pathLst>
                <a:path w="21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0"/>
            <p:cNvSpPr/>
            <p:nvPr/>
          </p:nvSpPr>
          <p:spPr>
            <a:xfrm>
              <a:off x="-13800" y="1292775"/>
              <a:ext cx="505125" cy="5150"/>
            </a:xfrm>
            <a:custGeom>
              <a:avLst/>
              <a:gdLst/>
              <a:ahLst/>
              <a:cxnLst/>
              <a:rect l="l" t="t" r="r" b="b"/>
              <a:pathLst>
                <a:path w="20205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0205" y="205"/>
                  </a:lnTo>
                  <a:lnTo>
                    <a:pt x="20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0"/>
            <p:cNvSpPr/>
            <p:nvPr/>
          </p:nvSpPr>
          <p:spPr>
            <a:xfrm>
              <a:off x="-105925" y="1292775"/>
              <a:ext cx="55000" cy="5150"/>
            </a:xfrm>
            <a:custGeom>
              <a:avLst/>
              <a:gdLst/>
              <a:ahLst/>
              <a:cxnLst/>
              <a:rect l="l" t="t" r="r" b="b"/>
              <a:pathLst>
                <a:path w="2200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0"/>
            <p:cNvSpPr/>
            <p:nvPr/>
          </p:nvSpPr>
          <p:spPr>
            <a:xfrm>
              <a:off x="-1511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0"/>
            <p:cNvSpPr/>
            <p:nvPr/>
          </p:nvSpPr>
          <p:spPr>
            <a:xfrm>
              <a:off x="6230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0"/>
            <p:cNvSpPr/>
            <p:nvPr/>
          </p:nvSpPr>
          <p:spPr>
            <a:xfrm>
              <a:off x="-357175" y="1338950"/>
              <a:ext cx="44000" cy="726175"/>
            </a:xfrm>
            <a:custGeom>
              <a:avLst/>
              <a:gdLst/>
              <a:ahLst/>
              <a:cxnLst/>
              <a:rect l="l" t="t" r="r" b="b"/>
              <a:pathLst>
                <a:path w="1760" h="29047" extrusionOk="0">
                  <a:moveTo>
                    <a:pt x="1706" y="1"/>
                  </a:moveTo>
                  <a:cubicBezTo>
                    <a:pt x="697" y="283"/>
                    <a:pt x="0" y="1200"/>
                    <a:pt x="0" y="2248"/>
                  </a:cubicBezTo>
                  <a:lnTo>
                    <a:pt x="0" y="26795"/>
                  </a:lnTo>
                  <a:cubicBezTo>
                    <a:pt x="0" y="27843"/>
                    <a:pt x="707" y="28764"/>
                    <a:pt x="1721" y="29047"/>
                  </a:cubicBezTo>
                  <a:lnTo>
                    <a:pt x="1755" y="28949"/>
                  </a:lnTo>
                  <a:lnTo>
                    <a:pt x="1760" y="28847"/>
                  </a:lnTo>
                  <a:cubicBezTo>
                    <a:pt x="843" y="28588"/>
                    <a:pt x="205" y="27750"/>
                    <a:pt x="205" y="26795"/>
                  </a:cubicBezTo>
                  <a:lnTo>
                    <a:pt x="205" y="2248"/>
                  </a:lnTo>
                  <a:cubicBezTo>
                    <a:pt x="205" y="1292"/>
                    <a:pt x="843" y="454"/>
                    <a:pt x="1760" y="196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0"/>
            <p:cNvSpPr/>
            <p:nvPr/>
          </p:nvSpPr>
          <p:spPr>
            <a:xfrm>
              <a:off x="790350" y="1338950"/>
              <a:ext cx="44500" cy="726175"/>
            </a:xfrm>
            <a:custGeom>
              <a:avLst/>
              <a:gdLst/>
              <a:ahLst/>
              <a:cxnLst/>
              <a:rect l="l" t="t" r="r" b="b"/>
              <a:pathLst>
                <a:path w="1780" h="29047" extrusionOk="0">
                  <a:moveTo>
                    <a:pt x="73" y="1"/>
                  </a:moveTo>
                  <a:lnTo>
                    <a:pt x="20" y="196"/>
                  </a:lnTo>
                  <a:cubicBezTo>
                    <a:pt x="936" y="454"/>
                    <a:pt x="1574" y="1292"/>
                    <a:pt x="1574" y="2248"/>
                  </a:cubicBezTo>
                  <a:lnTo>
                    <a:pt x="1574" y="26795"/>
                  </a:lnTo>
                  <a:cubicBezTo>
                    <a:pt x="1574" y="27755"/>
                    <a:pt x="926" y="28598"/>
                    <a:pt x="0" y="28852"/>
                  </a:cubicBezTo>
                  <a:lnTo>
                    <a:pt x="54" y="29047"/>
                  </a:lnTo>
                  <a:cubicBezTo>
                    <a:pt x="1068" y="28769"/>
                    <a:pt x="1779" y="27847"/>
                    <a:pt x="1779" y="26795"/>
                  </a:cubicBezTo>
                  <a:lnTo>
                    <a:pt x="1779" y="2248"/>
                  </a:lnTo>
                  <a:cubicBezTo>
                    <a:pt x="1774" y="1200"/>
                    <a:pt x="1082" y="28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0"/>
            <p:cNvSpPr/>
            <p:nvPr/>
          </p:nvSpPr>
          <p:spPr>
            <a:xfrm>
              <a:off x="-26350" y="1441675"/>
              <a:ext cx="530475" cy="524500"/>
            </a:xfrm>
            <a:custGeom>
              <a:avLst/>
              <a:gdLst/>
              <a:ahLst/>
              <a:cxnLst/>
              <a:rect l="l" t="t" r="r" b="b"/>
              <a:pathLst>
                <a:path w="21219" h="20980" extrusionOk="0">
                  <a:moveTo>
                    <a:pt x="21009" y="205"/>
                  </a:moveTo>
                  <a:lnTo>
                    <a:pt x="21009" y="20775"/>
                  </a:lnTo>
                  <a:lnTo>
                    <a:pt x="201" y="20775"/>
                  </a:lnTo>
                  <a:lnTo>
                    <a:pt x="201" y="205"/>
                  </a:lnTo>
                  <a:close/>
                  <a:moveTo>
                    <a:pt x="1" y="1"/>
                  </a:moveTo>
                  <a:lnTo>
                    <a:pt x="1" y="20980"/>
                  </a:lnTo>
                  <a:lnTo>
                    <a:pt x="21214" y="20980"/>
                  </a:lnTo>
                  <a:lnTo>
                    <a:pt x="2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0"/>
            <p:cNvSpPr/>
            <p:nvPr/>
          </p:nvSpPr>
          <p:spPr>
            <a:xfrm>
              <a:off x="122800" y="1587900"/>
              <a:ext cx="231925" cy="231925"/>
            </a:xfrm>
            <a:custGeom>
              <a:avLst/>
              <a:gdLst/>
              <a:ahLst/>
              <a:cxnLst/>
              <a:rect l="l" t="t" r="r" b="b"/>
              <a:pathLst>
                <a:path w="9277" h="9277" extrusionOk="0">
                  <a:moveTo>
                    <a:pt x="6186" y="206"/>
                  </a:moveTo>
                  <a:lnTo>
                    <a:pt x="6186" y="3091"/>
                  </a:lnTo>
                  <a:lnTo>
                    <a:pt x="9072" y="3091"/>
                  </a:lnTo>
                  <a:lnTo>
                    <a:pt x="9072" y="6186"/>
                  </a:lnTo>
                  <a:lnTo>
                    <a:pt x="6186" y="6186"/>
                  </a:lnTo>
                  <a:lnTo>
                    <a:pt x="6186" y="9072"/>
                  </a:lnTo>
                  <a:lnTo>
                    <a:pt x="3091" y="9072"/>
                  </a:lnTo>
                  <a:lnTo>
                    <a:pt x="3091" y="6186"/>
                  </a:lnTo>
                  <a:lnTo>
                    <a:pt x="206" y="6186"/>
                  </a:lnTo>
                  <a:lnTo>
                    <a:pt x="206" y="3091"/>
                  </a:lnTo>
                  <a:lnTo>
                    <a:pt x="3091" y="3091"/>
                  </a:lnTo>
                  <a:lnTo>
                    <a:pt x="3091" y="206"/>
                  </a:lnTo>
                  <a:close/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6391"/>
                  </a:lnTo>
                  <a:lnTo>
                    <a:pt x="2886" y="6391"/>
                  </a:lnTo>
                  <a:lnTo>
                    <a:pt x="2886" y="9277"/>
                  </a:lnTo>
                  <a:lnTo>
                    <a:pt x="6391" y="9277"/>
                  </a:lnTo>
                  <a:lnTo>
                    <a:pt x="6391" y="6391"/>
                  </a:lnTo>
                  <a:lnTo>
                    <a:pt x="9277" y="6391"/>
                  </a:lnTo>
                  <a:lnTo>
                    <a:pt x="9277" y="2886"/>
                  </a:lnTo>
                  <a:lnTo>
                    <a:pt x="6391" y="2886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0"/>
            <p:cNvSpPr/>
            <p:nvPr/>
          </p:nvSpPr>
          <p:spPr>
            <a:xfrm>
              <a:off x="146575" y="1611675"/>
              <a:ext cx="184400" cy="184400"/>
            </a:xfrm>
            <a:custGeom>
              <a:avLst/>
              <a:gdLst/>
              <a:ahLst/>
              <a:cxnLst/>
              <a:rect l="l" t="t" r="r" b="b"/>
              <a:pathLst>
                <a:path w="7376" h="7376" extrusionOk="0">
                  <a:moveTo>
                    <a:pt x="4285" y="205"/>
                  </a:moveTo>
                  <a:lnTo>
                    <a:pt x="4285" y="3091"/>
                  </a:lnTo>
                  <a:lnTo>
                    <a:pt x="7170" y="3091"/>
                  </a:lnTo>
                  <a:lnTo>
                    <a:pt x="7170" y="4285"/>
                  </a:lnTo>
                  <a:lnTo>
                    <a:pt x="4285" y="4285"/>
                  </a:lnTo>
                  <a:lnTo>
                    <a:pt x="4285" y="7170"/>
                  </a:lnTo>
                  <a:lnTo>
                    <a:pt x="3091" y="7170"/>
                  </a:lnTo>
                  <a:lnTo>
                    <a:pt x="3091" y="4285"/>
                  </a:lnTo>
                  <a:lnTo>
                    <a:pt x="205" y="4285"/>
                  </a:lnTo>
                  <a:lnTo>
                    <a:pt x="205" y="3091"/>
                  </a:lnTo>
                  <a:lnTo>
                    <a:pt x="3091" y="3091"/>
                  </a:lnTo>
                  <a:lnTo>
                    <a:pt x="3091" y="205"/>
                  </a:lnTo>
                  <a:close/>
                  <a:moveTo>
                    <a:pt x="2886" y="0"/>
                  </a:moveTo>
                  <a:lnTo>
                    <a:pt x="2886" y="2886"/>
                  </a:lnTo>
                  <a:lnTo>
                    <a:pt x="0" y="2886"/>
                  </a:lnTo>
                  <a:lnTo>
                    <a:pt x="0" y="4490"/>
                  </a:lnTo>
                  <a:lnTo>
                    <a:pt x="2886" y="4490"/>
                  </a:lnTo>
                  <a:lnTo>
                    <a:pt x="2886" y="7375"/>
                  </a:lnTo>
                  <a:lnTo>
                    <a:pt x="4490" y="7375"/>
                  </a:lnTo>
                  <a:lnTo>
                    <a:pt x="4490" y="4490"/>
                  </a:lnTo>
                  <a:lnTo>
                    <a:pt x="7375" y="4490"/>
                  </a:lnTo>
                  <a:lnTo>
                    <a:pt x="7375" y="2886"/>
                  </a:lnTo>
                  <a:lnTo>
                    <a:pt x="4490" y="2886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0"/>
            <p:cNvSpPr/>
            <p:nvPr/>
          </p:nvSpPr>
          <p:spPr>
            <a:xfrm>
              <a:off x="35075" y="1498600"/>
              <a:ext cx="406900" cy="406900"/>
            </a:xfrm>
            <a:custGeom>
              <a:avLst/>
              <a:gdLst/>
              <a:ahLst/>
              <a:cxnLst/>
              <a:rect l="l" t="t" r="r" b="b"/>
              <a:pathLst>
                <a:path w="16276" h="16276" extrusionOk="0">
                  <a:moveTo>
                    <a:pt x="8136" y="205"/>
                  </a:moveTo>
                  <a:cubicBezTo>
                    <a:pt x="12513" y="205"/>
                    <a:pt x="16071" y="3768"/>
                    <a:pt x="16071" y="8140"/>
                  </a:cubicBezTo>
                  <a:cubicBezTo>
                    <a:pt x="16071" y="12512"/>
                    <a:pt x="12508" y="16071"/>
                    <a:pt x="8136" y="16071"/>
                  </a:cubicBezTo>
                  <a:cubicBezTo>
                    <a:pt x="3763" y="16071"/>
                    <a:pt x="205" y="12512"/>
                    <a:pt x="205" y="8140"/>
                  </a:cubicBezTo>
                  <a:cubicBezTo>
                    <a:pt x="205" y="3763"/>
                    <a:pt x="3763" y="205"/>
                    <a:pt x="8136" y="205"/>
                  </a:cubicBezTo>
                  <a:close/>
                  <a:moveTo>
                    <a:pt x="8136" y="0"/>
                  </a:moveTo>
                  <a:cubicBezTo>
                    <a:pt x="3651" y="0"/>
                    <a:pt x="0" y="3656"/>
                    <a:pt x="0" y="8140"/>
                  </a:cubicBezTo>
                  <a:cubicBezTo>
                    <a:pt x="0" y="12624"/>
                    <a:pt x="3651" y="16275"/>
                    <a:pt x="8136" y="16275"/>
                  </a:cubicBezTo>
                  <a:cubicBezTo>
                    <a:pt x="12625" y="16275"/>
                    <a:pt x="16276" y="12624"/>
                    <a:pt x="16276" y="8140"/>
                  </a:cubicBezTo>
                  <a:cubicBezTo>
                    <a:pt x="16276" y="3651"/>
                    <a:pt x="12625" y="0"/>
                    <a:pt x="8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0"/>
            <p:cNvSpPr/>
            <p:nvPr/>
          </p:nvSpPr>
          <p:spPr>
            <a:xfrm>
              <a:off x="47750" y="1525175"/>
              <a:ext cx="367650" cy="353750"/>
            </a:xfrm>
            <a:custGeom>
              <a:avLst/>
              <a:gdLst/>
              <a:ahLst/>
              <a:cxnLst/>
              <a:rect l="l" t="t" r="r" b="b"/>
              <a:pathLst>
                <a:path w="14706" h="14150" extrusionOk="0">
                  <a:moveTo>
                    <a:pt x="7629" y="204"/>
                  </a:moveTo>
                  <a:cubicBezTo>
                    <a:pt x="11426" y="209"/>
                    <a:pt x="14501" y="3280"/>
                    <a:pt x="14501" y="7077"/>
                  </a:cubicBezTo>
                  <a:cubicBezTo>
                    <a:pt x="14501" y="9855"/>
                    <a:pt x="12829" y="12361"/>
                    <a:pt x="10261" y="13423"/>
                  </a:cubicBezTo>
                  <a:cubicBezTo>
                    <a:pt x="9410" y="13775"/>
                    <a:pt x="8517" y="13947"/>
                    <a:pt x="7631" y="13947"/>
                  </a:cubicBezTo>
                  <a:cubicBezTo>
                    <a:pt x="5844" y="13947"/>
                    <a:pt x="4087" y="13249"/>
                    <a:pt x="2774" y="11932"/>
                  </a:cubicBezTo>
                  <a:cubicBezTo>
                    <a:pt x="809" y="9968"/>
                    <a:pt x="220" y="7014"/>
                    <a:pt x="1282" y="4445"/>
                  </a:cubicBezTo>
                  <a:cubicBezTo>
                    <a:pt x="2345" y="1881"/>
                    <a:pt x="4850" y="204"/>
                    <a:pt x="7629" y="204"/>
                  </a:cubicBezTo>
                  <a:close/>
                  <a:moveTo>
                    <a:pt x="7631" y="1"/>
                  </a:moveTo>
                  <a:cubicBezTo>
                    <a:pt x="5792" y="1"/>
                    <a:pt x="3983" y="719"/>
                    <a:pt x="2628" y="2071"/>
                  </a:cubicBezTo>
                  <a:cubicBezTo>
                    <a:pt x="605" y="4094"/>
                    <a:pt x="0" y="7136"/>
                    <a:pt x="1092" y="9782"/>
                  </a:cubicBezTo>
                  <a:cubicBezTo>
                    <a:pt x="2189" y="12424"/>
                    <a:pt x="4767" y="14150"/>
                    <a:pt x="7629" y="14150"/>
                  </a:cubicBezTo>
                  <a:cubicBezTo>
                    <a:pt x="11538" y="14145"/>
                    <a:pt x="14701" y="10981"/>
                    <a:pt x="14706" y="7077"/>
                  </a:cubicBezTo>
                  <a:cubicBezTo>
                    <a:pt x="14706" y="4216"/>
                    <a:pt x="12985" y="1633"/>
                    <a:pt x="10339" y="541"/>
                  </a:cubicBezTo>
                  <a:cubicBezTo>
                    <a:pt x="9463" y="177"/>
                    <a:pt x="8543" y="1"/>
                    <a:pt x="7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0"/>
            <p:cNvSpPr/>
            <p:nvPr/>
          </p:nvSpPr>
          <p:spPr>
            <a:xfrm>
              <a:off x="-1926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0"/>
            <p:cNvSpPr/>
            <p:nvPr/>
          </p:nvSpPr>
          <p:spPr>
            <a:xfrm>
              <a:off x="5808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0"/>
            <p:cNvSpPr/>
            <p:nvPr/>
          </p:nvSpPr>
          <p:spPr>
            <a:xfrm>
              <a:off x="-53525" y="1142025"/>
              <a:ext cx="584700" cy="155900"/>
            </a:xfrm>
            <a:custGeom>
              <a:avLst/>
              <a:gdLst/>
              <a:ahLst/>
              <a:cxnLst/>
              <a:rect l="l" t="t" r="r" b="b"/>
              <a:pathLst>
                <a:path w="23388" h="6236" extrusionOk="0">
                  <a:moveTo>
                    <a:pt x="21077" y="206"/>
                  </a:moveTo>
                  <a:cubicBezTo>
                    <a:pt x="22237" y="206"/>
                    <a:pt x="23178" y="1146"/>
                    <a:pt x="23178" y="2311"/>
                  </a:cubicBezTo>
                  <a:lnTo>
                    <a:pt x="23178" y="6035"/>
                  </a:lnTo>
                  <a:lnTo>
                    <a:pt x="21896" y="6035"/>
                  </a:lnTo>
                  <a:lnTo>
                    <a:pt x="21896" y="2306"/>
                  </a:lnTo>
                  <a:cubicBezTo>
                    <a:pt x="21896" y="1853"/>
                    <a:pt x="21526" y="1483"/>
                    <a:pt x="21072" y="1483"/>
                  </a:cubicBezTo>
                  <a:lnTo>
                    <a:pt x="2306" y="1483"/>
                  </a:lnTo>
                  <a:cubicBezTo>
                    <a:pt x="1848" y="1483"/>
                    <a:pt x="1483" y="1853"/>
                    <a:pt x="1483" y="2311"/>
                  </a:cubicBezTo>
                  <a:lnTo>
                    <a:pt x="1483" y="6035"/>
                  </a:lnTo>
                  <a:lnTo>
                    <a:pt x="206" y="6035"/>
                  </a:lnTo>
                  <a:lnTo>
                    <a:pt x="206" y="2311"/>
                  </a:lnTo>
                  <a:cubicBezTo>
                    <a:pt x="206" y="1146"/>
                    <a:pt x="1146" y="206"/>
                    <a:pt x="2306" y="206"/>
                  </a:cubicBezTo>
                  <a:close/>
                  <a:moveTo>
                    <a:pt x="2306" y="1"/>
                  </a:moveTo>
                  <a:cubicBezTo>
                    <a:pt x="1034" y="6"/>
                    <a:pt x="6" y="1034"/>
                    <a:pt x="1" y="2306"/>
                  </a:cubicBezTo>
                  <a:lnTo>
                    <a:pt x="1" y="6235"/>
                  </a:lnTo>
                  <a:lnTo>
                    <a:pt x="1687" y="6235"/>
                  </a:lnTo>
                  <a:lnTo>
                    <a:pt x="1687" y="2306"/>
                  </a:lnTo>
                  <a:cubicBezTo>
                    <a:pt x="1687" y="1965"/>
                    <a:pt x="1965" y="1687"/>
                    <a:pt x="2306" y="1687"/>
                  </a:cubicBezTo>
                  <a:lnTo>
                    <a:pt x="21077" y="1687"/>
                  </a:lnTo>
                  <a:cubicBezTo>
                    <a:pt x="21418" y="1687"/>
                    <a:pt x="21696" y="1965"/>
                    <a:pt x="21696" y="2306"/>
                  </a:cubicBezTo>
                  <a:lnTo>
                    <a:pt x="21696" y="6235"/>
                  </a:lnTo>
                  <a:lnTo>
                    <a:pt x="23388" y="6235"/>
                  </a:lnTo>
                  <a:lnTo>
                    <a:pt x="23383" y="2311"/>
                  </a:lnTo>
                  <a:cubicBezTo>
                    <a:pt x="23378" y="1034"/>
                    <a:pt x="22349" y="1"/>
                    <a:pt x="21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42"/>
          <p:cNvSpPr txBox="1">
            <a:spLocks noGrp="1"/>
          </p:cNvSpPr>
          <p:nvPr>
            <p:ph type="title"/>
          </p:nvPr>
        </p:nvSpPr>
        <p:spPr>
          <a:xfrm>
            <a:off x="568550" y="70875"/>
            <a:ext cx="7928383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TUBERCULOSIS (TB) SKIN </a:t>
            </a:r>
            <a:r>
              <a:rPr lang="en" sz="3400" dirty="0">
                <a:solidFill>
                  <a:schemeClr val="dk2"/>
                </a:solidFill>
              </a:rPr>
              <a:t>TESTING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570" name="Google Shape;1570;p42"/>
          <p:cNvSpPr txBox="1">
            <a:spLocks noGrp="1"/>
          </p:cNvSpPr>
          <p:nvPr>
            <p:ph type="body" idx="1"/>
          </p:nvPr>
        </p:nvSpPr>
        <p:spPr>
          <a:xfrm>
            <a:off x="568550" y="1109975"/>
            <a:ext cx="6609300" cy="34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Determines if you have ever been exposed to Tuberculosis (TB)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 Two-Step Test is required in the first year (as part of the Immunization and Communicable Disease Form)</a:t>
            </a:r>
            <a:endParaRPr lang="en-US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If you have had a Two-Step Test within the past 12 months:</a:t>
            </a:r>
          </a:p>
          <a:p>
            <a:pPr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proof of the Two-Step Test and complete a One-Step Test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/>
              <a:t>WHERE CAN I GET THIS DONE?</a:t>
            </a:r>
            <a:endParaRPr sz="1600" b="1" dirty="0"/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TFSON Simulation Hub, Healthcare provider, walk-in clinic</a:t>
            </a: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US" sz="1400" dirty="0"/>
              <a:t>TFSON Simulation Hub service announcements will be posted to the NARs at Trent U 2023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endParaRPr dirty="0"/>
          </a:p>
        </p:txBody>
      </p:sp>
      <p:grpSp>
        <p:nvGrpSpPr>
          <p:cNvPr id="1571" name="Google Shape;1571;p42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572" name="Google Shape;1572;p4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6" name="Google Shape;1576;p42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577" name="Google Shape;1577;p4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1" name="Google Shape;1581;p42"/>
          <p:cNvGrpSpPr/>
          <p:nvPr/>
        </p:nvGrpSpPr>
        <p:grpSpPr>
          <a:xfrm rot="-4267323" flipH="1">
            <a:off x="7321564" y="2118432"/>
            <a:ext cx="946759" cy="2006777"/>
            <a:chOff x="6879850" y="4050088"/>
            <a:chExt cx="357775" cy="758350"/>
          </a:xfrm>
        </p:grpSpPr>
        <p:sp>
          <p:nvSpPr>
            <p:cNvPr id="1582" name="Google Shape;1582;p42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2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2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2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2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2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42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42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2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2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2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2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2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2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2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2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2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2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2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2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2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2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2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2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2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2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2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2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2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2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42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42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2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2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42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2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2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2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2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2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2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2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2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2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2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2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2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9" name="Google Shape;1629;p42"/>
          <p:cNvGrpSpPr/>
          <p:nvPr/>
        </p:nvGrpSpPr>
        <p:grpSpPr>
          <a:xfrm rot="2680798">
            <a:off x="7382265" y="2118553"/>
            <a:ext cx="946609" cy="2006514"/>
            <a:chOff x="6879850" y="4050088"/>
            <a:chExt cx="357775" cy="758350"/>
          </a:xfrm>
        </p:grpSpPr>
        <p:sp>
          <p:nvSpPr>
            <p:cNvPr id="1630" name="Google Shape;1630;p42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2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2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2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42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42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2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2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2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42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2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2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2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2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2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2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2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2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2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2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2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2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2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2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2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2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2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2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2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2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2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2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2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2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2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2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2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2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2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2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2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2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2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2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2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2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2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Google Shape;1682;p43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MASK FIT </a:t>
            </a:r>
            <a:r>
              <a:rPr lang="en" sz="3400" dirty="0">
                <a:solidFill>
                  <a:schemeClr val="dk2"/>
                </a:solidFill>
              </a:rPr>
              <a:t>TESTING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683" name="Google Shape;1683;p43"/>
          <p:cNvSpPr txBox="1">
            <a:spLocks noGrp="1"/>
          </p:cNvSpPr>
          <p:nvPr>
            <p:ph type="body" idx="1"/>
          </p:nvPr>
        </p:nvSpPr>
        <p:spPr>
          <a:xfrm>
            <a:off x="620800" y="1419026"/>
            <a:ext cx="6147300" cy="2953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dirty="0"/>
          </a:p>
          <a:p>
            <a:pPr marL="457200" lvl="0" indent="-3175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N95 masks cover the nose and mouth and filter airborne particulates and microorganisms</a:t>
            </a:r>
            <a:endParaRPr dirty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 mask fit test is required to identify which mask size a student needs to be fully protected</a:t>
            </a:r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/>
              <a:t>WHERE CAN I GET THIS DONE?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TFSON Simulation Hub, other agencies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TFSON Simulation Hub service announcements will be posted to the NARs at Trent U 2023</a:t>
            </a:r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grpSp>
        <p:nvGrpSpPr>
          <p:cNvPr id="1684" name="Google Shape;1684;p43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685" name="Google Shape;1685;p4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9" name="Google Shape;1689;p43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690" name="Google Shape;1690;p4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4" name="Google Shape;1694;p43"/>
          <p:cNvGrpSpPr/>
          <p:nvPr/>
        </p:nvGrpSpPr>
        <p:grpSpPr>
          <a:xfrm rot="-597780">
            <a:off x="6894338" y="2193666"/>
            <a:ext cx="1570160" cy="1596188"/>
            <a:chOff x="6184800" y="1540902"/>
            <a:chExt cx="370761" cy="319108"/>
          </a:xfrm>
        </p:grpSpPr>
        <p:sp>
          <p:nvSpPr>
            <p:cNvPr id="1695" name="Google Shape;1695;p43"/>
            <p:cNvSpPr/>
            <p:nvPr/>
          </p:nvSpPr>
          <p:spPr>
            <a:xfrm>
              <a:off x="639269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2421" y="0"/>
                  </a:moveTo>
                  <a:cubicBezTo>
                    <a:pt x="1686" y="0"/>
                    <a:pt x="524" y="567"/>
                    <a:pt x="461" y="1297"/>
                  </a:cubicBezTo>
                  <a:lnTo>
                    <a:pt x="370" y="2374"/>
                  </a:lnTo>
                  <a:cubicBezTo>
                    <a:pt x="807" y="2873"/>
                    <a:pt x="1437" y="3368"/>
                    <a:pt x="2234" y="3378"/>
                  </a:cubicBezTo>
                  <a:lnTo>
                    <a:pt x="2215" y="4617"/>
                  </a:lnTo>
                  <a:lnTo>
                    <a:pt x="2224" y="4622"/>
                  </a:lnTo>
                  <a:lnTo>
                    <a:pt x="2220" y="4622"/>
                  </a:lnTo>
                  <a:cubicBezTo>
                    <a:pt x="1432" y="4612"/>
                    <a:pt x="774" y="4319"/>
                    <a:pt x="245" y="3935"/>
                  </a:cubicBezTo>
                  <a:lnTo>
                    <a:pt x="96" y="6308"/>
                  </a:lnTo>
                  <a:cubicBezTo>
                    <a:pt x="0" y="7394"/>
                    <a:pt x="860" y="8326"/>
                    <a:pt x="1951" y="8326"/>
                  </a:cubicBezTo>
                  <a:lnTo>
                    <a:pt x="5424" y="8326"/>
                  </a:lnTo>
                  <a:cubicBezTo>
                    <a:pt x="5746" y="8326"/>
                    <a:pt x="5996" y="8042"/>
                    <a:pt x="5952" y="7720"/>
                  </a:cubicBezTo>
                  <a:cubicBezTo>
                    <a:pt x="5534" y="4564"/>
                    <a:pt x="5131" y="1514"/>
                    <a:pt x="3200" y="236"/>
                  </a:cubicBezTo>
                  <a:cubicBezTo>
                    <a:pt x="2969" y="82"/>
                    <a:pt x="2700" y="0"/>
                    <a:pt x="24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3"/>
            <p:cNvSpPr/>
            <p:nvPr/>
          </p:nvSpPr>
          <p:spPr>
            <a:xfrm>
              <a:off x="6438850" y="1636485"/>
              <a:ext cx="110689" cy="217975"/>
            </a:xfrm>
            <a:custGeom>
              <a:avLst/>
              <a:gdLst/>
              <a:ahLst/>
              <a:cxnLst/>
              <a:rect l="l" t="t" r="r" b="b"/>
              <a:pathLst>
                <a:path w="4228" h="8326" extrusionOk="0">
                  <a:moveTo>
                    <a:pt x="654" y="0"/>
                  </a:moveTo>
                  <a:cubicBezTo>
                    <a:pt x="433" y="5"/>
                    <a:pt x="212" y="44"/>
                    <a:pt x="0" y="116"/>
                  </a:cubicBezTo>
                  <a:cubicBezTo>
                    <a:pt x="77" y="149"/>
                    <a:pt x="154" y="193"/>
                    <a:pt x="226" y="236"/>
                  </a:cubicBezTo>
                  <a:cubicBezTo>
                    <a:pt x="2152" y="1514"/>
                    <a:pt x="2556" y="4564"/>
                    <a:pt x="2974" y="7720"/>
                  </a:cubicBezTo>
                  <a:cubicBezTo>
                    <a:pt x="3022" y="8038"/>
                    <a:pt x="2772" y="8326"/>
                    <a:pt x="2445" y="8326"/>
                  </a:cubicBezTo>
                  <a:lnTo>
                    <a:pt x="3646" y="8326"/>
                  </a:lnTo>
                  <a:cubicBezTo>
                    <a:pt x="3649" y="8326"/>
                    <a:pt x="3652" y="8326"/>
                    <a:pt x="3655" y="8326"/>
                  </a:cubicBezTo>
                  <a:cubicBezTo>
                    <a:pt x="3977" y="8326"/>
                    <a:pt x="4227" y="8040"/>
                    <a:pt x="4185" y="7720"/>
                  </a:cubicBezTo>
                  <a:cubicBezTo>
                    <a:pt x="3767" y="4569"/>
                    <a:pt x="3363" y="1514"/>
                    <a:pt x="1432" y="236"/>
                  </a:cubicBezTo>
                  <a:cubicBezTo>
                    <a:pt x="1201" y="87"/>
                    <a:pt x="932" y="5"/>
                    <a:pt x="6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3"/>
            <p:cNvSpPr/>
            <p:nvPr/>
          </p:nvSpPr>
          <p:spPr>
            <a:xfrm>
              <a:off x="619045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3574" y="0"/>
                  </a:moveTo>
                  <a:cubicBezTo>
                    <a:pt x="3296" y="0"/>
                    <a:pt x="3027" y="82"/>
                    <a:pt x="2796" y="236"/>
                  </a:cubicBezTo>
                  <a:cubicBezTo>
                    <a:pt x="865" y="1514"/>
                    <a:pt x="461" y="4564"/>
                    <a:pt x="43" y="7720"/>
                  </a:cubicBezTo>
                  <a:cubicBezTo>
                    <a:pt x="0" y="8042"/>
                    <a:pt x="250" y="8326"/>
                    <a:pt x="572" y="8326"/>
                  </a:cubicBezTo>
                  <a:lnTo>
                    <a:pt x="4045" y="8326"/>
                  </a:lnTo>
                  <a:cubicBezTo>
                    <a:pt x="5136" y="8326"/>
                    <a:pt x="5996" y="7394"/>
                    <a:pt x="5904" y="6308"/>
                  </a:cubicBezTo>
                  <a:lnTo>
                    <a:pt x="5751" y="3935"/>
                  </a:lnTo>
                  <a:cubicBezTo>
                    <a:pt x="5217" y="4319"/>
                    <a:pt x="4559" y="4612"/>
                    <a:pt x="3771" y="4622"/>
                  </a:cubicBezTo>
                  <a:lnTo>
                    <a:pt x="3767" y="4622"/>
                  </a:lnTo>
                  <a:lnTo>
                    <a:pt x="3781" y="4617"/>
                  </a:lnTo>
                  <a:lnTo>
                    <a:pt x="3762" y="3378"/>
                  </a:lnTo>
                  <a:cubicBezTo>
                    <a:pt x="4559" y="3368"/>
                    <a:pt x="5189" y="2873"/>
                    <a:pt x="5626" y="2374"/>
                  </a:cubicBezTo>
                  <a:lnTo>
                    <a:pt x="5534" y="1297"/>
                  </a:lnTo>
                  <a:cubicBezTo>
                    <a:pt x="5472" y="567"/>
                    <a:pt x="4309" y="0"/>
                    <a:pt x="35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3"/>
            <p:cNvSpPr/>
            <p:nvPr/>
          </p:nvSpPr>
          <p:spPr>
            <a:xfrm>
              <a:off x="6190455" y="1636485"/>
              <a:ext cx="110820" cy="217975"/>
            </a:xfrm>
            <a:custGeom>
              <a:avLst/>
              <a:gdLst/>
              <a:ahLst/>
              <a:cxnLst/>
              <a:rect l="l" t="t" r="r" b="b"/>
              <a:pathLst>
                <a:path w="4233" h="8326" extrusionOk="0">
                  <a:moveTo>
                    <a:pt x="3579" y="0"/>
                  </a:moveTo>
                  <a:cubicBezTo>
                    <a:pt x="3301" y="0"/>
                    <a:pt x="3032" y="87"/>
                    <a:pt x="2796" y="236"/>
                  </a:cubicBezTo>
                  <a:cubicBezTo>
                    <a:pt x="870" y="1514"/>
                    <a:pt x="466" y="4569"/>
                    <a:pt x="48" y="7720"/>
                  </a:cubicBezTo>
                  <a:cubicBezTo>
                    <a:pt x="1" y="8044"/>
                    <a:pt x="251" y="8326"/>
                    <a:pt x="573" y="8326"/>
                  </a:cubicBezTo>
                  <a:cubicBezTo>
                    <a:pt x="576" y="8326"/>
                    <a:pt x="579" y="8326"/>
                    <a:pt x="581" y="8326"/>
                  </a:cubicBezTo>
                  <a:lnTo>
                    <a:pt x="1782" y="8326"/>
                  </a:lnTo>
                  <a:cubicBezTo>
                    <a:pt x="1461" y="8326"/>
                    <a:pt x="1211" y="8038"/>
                    <a:pt x="1254" y="7720"/>
                  </a:cubicBezTo>
                  <a:cubicBezTo>
                    <a:pt x="1677" y="4564"/>
                    <a:pt x="2076" y="1514"/>
                    <a:pt x="4007" y="236"/>
                  </a:cubicBezTo>
                  <a:cubicBezTo>
                    <a:pt x="4079" y="193"/>
                    <a:pt x="4151" y="149"/>
                    <a:pt x="4233" y="116"/>
                  </a:cubicBezTo>
                  <a:cubicBezTo>
                    <a:pt x="4021" y="44"/>
                    <a:pt x="3800" y="5"/>
                    <a:pt x="3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3"/>
            <p:cNvSpPr/>
            <p:nvPr/>
          </p:nvSpPr>
          <p:spPr>
            <a:xfrm>
              <a:off x="6274964" y="1709684"/>
              <a:ext cx="27698" cy="63277"/>
            </a:xfrm>
            <a:custGeom>
              <a:avLst/>
              <a:gdLst/>
              <a:ahLst/>
              <a:cxnLst/>
              <a:rect l="l" t="t" r="r" b="b"/>
              <a:pathLst>
                <a:path w="1058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57" y="1874"/>
                    <a:pt x="1057" y="1206"/>
                  </a:cubicBezTo>
                  <a:cubicBezTo>
                    <a:pt x="1057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3"/>
            <p:cNvSpPr/>
            <p:nvPr/>
          </p:nvSpPr>
          <p:spPr>
            <a:xfrm>
              <a:off x="6437332" y="1709684"/>
              <a:ext cx="27829" cy="63277"/>
            </a:xfrm>
            <a:custGeom>
              <a:avLst/>
              <a:gdLst/>
              <a:ahLst/>
              <a:cxnLst/>
              <a:rect l="l" t="t" r="r" b="b"/>
              <a:pathLst>
                <a:path w="1063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62" y="1874"/>
                    <a:pt x="1062" y="1206"/>
                  </a:cubicBezTo>
                  <a:cubicBezTo>
                    <a:pt x="1062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3"/>
            <p:cNvSpPr/>
            <p:nvPr/>
          </p:nvSpPr>
          <p:spPr>
            <a:xfrm>
              <a:off x="6288054" y="1546295"/>
              <a:ext cx="163128" cy="211194"/>
            </a:xfrm>
            <a:custGeom>
              <a:avLst/>
              <a:gdLst/>
              <a:ahLst/>
              <a:cxnLst/>
              <a:rect l="l" t="t" r="r" b="b"/>
              <a:pathLst>
                <a:path w="6231" h="8067" extrusionOk="0">
                  <a:moveTo>
                    <a:pt x="2498" y="1"/>
                  </a:moveTo>
                  <a:lnTo>
                    <a:pt x="2498" y="4642"/>
                  </a:lnTo>
                  <a:cubicBezTo>
                    <a:pt x="2498" y="4829"/>
                    <a:pt x="2445" y="5012"/>
                    <a:pt x="2349" y="5170"/>
                  </a:cubicBezTo>
                  <a:cubicBezTo>
                    <a:pt x="2205" y="5405"/>
                    <a:pt x="2042" y="5626"/>
                    <a:pt x="1859" y="5833"/>
                  </a:cubicBezTo>
                  <a:cubicBezTo>
                    <a:pt x="1288" y="6482"/>
                    <a:pt x="658" y="6823"/>
                    <a:pt x="0" y="6827"/>
                  </a:cubicBezTo>
                  <a:lnTo>
                    <a:pt x="5" y="8067"/>
                  </a:lnTo>
                  <a:lnTo>
                    <a:pt x="15" y="8067"/>
                  </a:lnTo>
                  <a:cubicBezTo>
                    <a:pt x="1168" y="8048"/>
                    <a:pt x="2042" y="7442"/>
                    <a:pt x="2647" y="6799"/>
                  </a:cubicBezTo>
                  <a:cubicBezTo>
                    <a:pt x="2774" y="6667"/>
                    <a:pt x="2944" y="6600"/>
                    <a:pt x="3113" y="6600"/>
                  </a:cubicBezTo>
                  <a:cubicBezTo>
                    <a:pt x="3281" y="6600"/>
                    <a:pt x="3449" y="6667"/>
                    <a:pt x="3574" y="6799"/>
                  </a:cubicBezTo>
                  <a:cubicBezTo>
                    <a:pt x="4180" y="7442"/>
                    <a:pt x="5059" y="8048"/>
                    <a:pt x="6212" y="8067"/>
                  </a:cubicBezTo>
                  <a:lnTo>
                    <a:pt x="6217" y="8067"/>
                  </a:lnTo>
                  <a:lnTo>
                    <a:pt x="6231" y="6832"/>
                  </a:lnTo>
                  <a:cubicBezTo>
                    <a:pt x="5059" y="6818"/>
                    <a:pt x="4247" y="5756"/>
                    <a:pt x="3887" y="5170"/>
                  </a:cubicBezTo>
                  <a:cubicBezTo>
                    <a:pt x="3791" y="5012"/>
                    <a:pt x="3738" y="4829"/>
                    <a:pt x="3738" y="4642"/>
                  </a:cubicBezTo>
                  <a:lnTo>
                    <a:pt x="37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3"/>
            <p:cNvSpPr/>
            <p:nvPr/>
          </p:nvSpPr>
          <p:spPr>
            <a:xfrm>
              <a:off x="6272084" y="1713611"/>
              <a:ext cx="196088" cy="146137"/>
            </a:xfrm>
            <a:custGeom>
              <a:avLst/>
              <a:gdLst/>
              <a:ahLst/>
              <a:cxnLst/>
              <a:rect l="l" t="t" r="r" b="b"/>
              <a:pathLst>
                <a:path w="7490" h="5582" extrusionOk="0">
                  <a:moveTo>
                    <a:pt x="3729" y="0"/>
                  </a:moveTo>
                  <a:cubicBezTo>
                    <a:pt x="3506" y="0"/>
                    <a:pt x="3284" y="88"/>
                    <a:pt x="3118" y="263"/>
                  </a:cubicBezTo>
                  <a:cubicBezTo>
                    <a:pt x="2009" y="1434"/>
                    <a:pt x="879" y="1464"/>
                    <a:pt x="661" y="1464"/>
                  </a:cubicBezTo>
                  <a:cubicBezTo>
                    <a:pt x="649" y="1464"/>
                    <a:pt x="640" y="1464"/>
                    <a:pt x="634" y="1464"/>
                  </a:cubicBezTo>
                  <a:cubicBezTo>
                    <a:pt x="629" y="1464"/>
                    <a:pt x="626" y="1464"/>
                    <a:pt x="625" y="1465"/>
                  </a:cubicBezTo>
                  <a:cubicBezTo>
                    <a:pt x="351" y="1465"/>
                    <a:pt x="351" y="1873"/>
                    <a:pt x="625" y="1873"/>
                  </a:cubicBezTo>
                  <a:cubicBezTo>
                    <a:pt x="793" y="1873"/>
                    <a:pt x="961" y="1858"/>
                    <a:pt x="1129" y="1830"/>
                  </a:cubicBezTo>
                  <a:lnTo>
                    <a:pt x="1129" y="1830"/>
                  </a:lnTo>
                  <a:cubicBezTo>
                    <a:pt x="1100" y="2065"/>
                    <a:pt x="994" y="2401"/>
                    <a:pt x="649" y="2478"/>
                  </a:cubicBezTo>
                  <a:cubicBezTo>
                    <a:pt x="408" y="2536"/>
                    <a:pt x="461" y="2888"/>
                    <a:pt x="685" y="2888"/>
                  </a:cubicBezTo>
                  <a:cubicBezTo>
                    <a:pt x="702" y="2888"/>
                    <a:pt x="721" y="2886"/>
                    <a:pt x="740" y="2882"/>
                  </a:cubicBezTo>
                  <a:cubicBezTo>
                    <a:pt x="1350" y="2742"/>
                    <a:pt x="1533" y="2142"/>
                    <a:pt x="1552" y="1738"/>
                  </a:cubicBezTo>
                  <a:cubicBezTo>
                    <a:pt x="1720" y="1685"/>
                    <a:pt x="1888" y="1623"/>
                    <a:pt x="2051" y="1546"/>
                  </a:cubicBezTo>
                  <a:cubicBezTo>
                    <a:pt x="2056" y="1546"/>
                    <a:pt x="2402" y="1368"/>
                    <a:pt x="2455" y="1335"/>
                  </a:cubicBezTo>
                  <a:cubicBezTo>
                    <a:pt x="2574" y="3240"/>
                    <a:pt x="2583" y="3371"/>
                    <a:pt x="2584" y="3371"/>
                  </a:cubicBezTo>
                  <a:cubicBezTo>
                    <a:pt x="2584" y="3371"/>
                    <a:pt x="2584" y="3368"/>
                    <a:pt x="2584" y="3368"/>
                  </a:cubicBezTo>
                  <a:cubicBezTo>
                    <a:pt x="2584" y="3368"/>
                    <a:pt x="2584" y="3369"/>
                    <a:pt x="2585" y="3372"/>
                  </a:cubicBezTo>
                  <a:cubicBezTo>
                    <a:pt x="2666" y="4337"/>
                    <a:pt x="1907" y="5168"/>
                    <a:pt x="937" y="5173"/>
                  </a:cubicBezTo>
                  <a:lnTo>
                    <a:pt x="274" y="5173"/>
                  </a:lnTo>
                  <a:cubicBezTo>
                    <a:pt x="272" y="5173"/>
                    <a:pt x="271" y="5173"/>
                    <a:pt x="269" y="5173"/>
                  </a:cubicBezTo>
                  <a:cubicBezTo>
                    <a:pt x="0" y="5173"/>
                    <a:pt x="2" y="5582"/>
                    <a:pt x="274" y="5582"/>
                  </a:cubicBezTo>
                  <a:lnTo>
                    <a:pt x="927" y="5582"/>
                  </a:lnTo>
                  <a:cubicBezTo>
                    <a:pt x="2138" y="5582"/>
                    <a:pt x="3089" y="4549"/>
                    <a:pt x="2988" y="3343"/>
                  </a:cubicBezTo>
                  <a:lnTo>
                    <a:pt x="2839" y="1056"/>
                  </a:lnTo>
                  <a:cubicBezTo>
                    <a:pt x="3041" y="898"/>
                    <a:pt x="3228" y="729"/>
                    <a:pt x="3406" y="542"/>
                  </a:cubicBezTo>
                  <a:cubicBezTo>
                    <a:pt x="3488" y="460"/>
                    <a:pt x="3598" y="408"/>
                    <a:pt x="3718" y="408"/>
                  </a:cubicBezTo>
                  <a:cubicBezTo>
                    <a:pt x="4016" y="408"/>
                    <a:pt x="3992" y="590"/>
                    <a:pt x="4626" y="1075"/>
                  </a:cubicBezTo>
                  <a:lnTo>
                    <a:pt x="4482" y="3338"/>
                  </a:lnTo>
                  <a:cubicBezTo>
                    <a:pt x="4381" y="4544"/>
                    <a:pt x="5333" y="5577"/>
                    <a:pt x="6543" y="5577"/>
                  </a:cubicBezTo>
                  <a:lnTo>
                    <a:pt x="7283" y="5577"/>
                  </a:lnTo>
                  <a:cubicBezTo>
                    <a:pt x="7398" y="5577"/>
                    <a:pt x="7490" y="5485"/>
                    <a:pt x="7490" y="5370"/>
                  </a:cubicBezTo>
                  <a:cubicBezTo>
                    <a:pt x="7490" y="5262"/>
                    <a:pt x="7407" y="5173"/>
                    <a:pt x="7301" y="5173"/>
                  </a:cubicBezTo>
                  <a:cubicBezTo>
                    <a:pt x="7298" y="5173"/>
                    <a:pt x="7295" y="5173"/>
                    <a:pt x="7293" y="5173"/>
                  </a:cubicBezTo>
                  <a:lnTo>
                    <a:pt x="6553" y="5173"/>
                  </a:lnTo>
                  <a:cubicBezTo>
                    <a:pt x="5582" y="5168"/>
                    <a:pt x="4818" y="4342"/>
                    <a:pt x="4905" y="3372"/>
                  </a:cubicBezTo>
                  <a:lnTo>
                    <a:pt x="5035" y="1354"/>
                  </a:lnTo>
                  <a:cubicBezTo>
                    <a:pt x="5107" y="1397"/>
                    <a:pt x="5184" y="1436"/>
                    <a:pt x="5260" y="1469"/>
                  </a:cubicBezTo>
                  <a:cubicBezTo>
                    <a:pt x="5457" y="1580"/>
                    <a:pt x="5669" y="1666"/>
                    <a:pt x="5890" y="1734"/>
                  </a:cubicBezTo>
                  <a:cubicBezTo>
                    <a:pt x="5909" y="2137"/>
                    <a:pt x="6092" y="2742"/>
                    <a:pt x="6702" y="2882"/>
                  </a:cubicBezTo>
                  <a:cubicBezTo>
                    <a:pt x="6721" y="2886"/>
                    <a:pt x="6739" y="2888"/>
                    <a:pt x="6756" y="2888"/>
                  </a:cubicBezTo>
                  <a:cubicBezTo>
                    <a:pt x="6981" y="2888"/>
                    <a:pt x="7038" y="2536"/>
                    <a:pt x="6793" y="2478"/>
                  </a:cubicBezTo>
                  <a:cubicBezTo>
                    <a:pt x="6442" y="2401"/>
                    <a:pt x="6341" y="2060"/>
                    <a:pt x="6313" y="1830"/>
                  </a:cubicBezTo>
                  <a:lnTo>
                    <a:pt x="6313" y="1830"/>
                  </a:lnTo>
                  <a:cubicBezTo>
                    <a:pt x="6485" y="1854"/>
                    <a:pt x="6658" y="1873"/>
                    <a:pt x="6836" y="1873"/>
                  </a:cubicBezTo>
                  <a:cubicBezTo>
                    <a:pt x="7110" y="1873"/>
                    <a:pt x="7110" y="1465"/>
                    <a:pt x="6836" y="1465"/>
                  </a:cubicBezTo>
                  <a:lnTo>
                    <a:pt x="6831" y="1465"/>
                  </a:lnTo>
                  <a:cubicBezTo>
                    <a:pt x="5895" y="1450"/>
                    <a:pt x="5011" y="974"/>
                    <a:pt x="4343" y="263"/>
                  </a:cubicBezTo>
                  <a:cubicBezTo>
                    <a:pt x="4175" y="88"/>
                    <a:pt x="3951" y="0"/>
                    <a:pt x="3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3"/>
            <p:cNvSpPr/>
            <p:nvPr/>
          </p:nvSpPr>
          <p:spPr>
            <a:xfrm>
              <a:off x="6380495" y="1540902"/>
              <a:ext cx="175066" cy="318977"/>
            </a:xfrm>
            <a:custGeom>
              <a:avLst/>
              <a:gdLst/>
              <a:ahLst/>
              <a:cxnLst/>
              <a:rect l="l" t="t" r="r" b="b"/>
              <a:pathLst>
                <a:path w="6687" h="12184" extrusionOk="0">
                  <a:moveTo>
                    <a:pt x="207" y="0"/>
                  </a:moveTo>
                  <a:cubicBezTo>
                    <a:pt x="103" y="0"/>
                    <a:pt x="0" y="68"/>
                    <a:pt x="0" y="202"/>
                  </a:cubicBezTo>
                  <a:lnTo>
                    <a:pt x="0" y="4843"/>
                  </a:lnTo>
                  <a:cubicBezTo>
                    <a:pt x="0" y="5069"/>
                    <a:pt x="63" y="5290"/>
                    <a:pt x="183" y="5487"/>
                  </a:cubicBezTo>
                  <a:cubicBezTo>
                    <a:pt x="332" y="5727"/>
                    <a:pt x="500" y="5953"/>
                    <a:pt x="682" y="6169"/>
                  </a:cubicBezTo>
                  <a:cubicBezTo>
                    <a:pt x="942" y="6471"/>
                    <a:pt x="1254" y="6731"/>
                    <a:pt x="1605" y="6928"/>
                  </a:cubicBezTo>
                  <a:cubicBezTo>
                    <a:pt x="1614" y="6933"/>
                    <a:pt x="1629" y="6952"/>
                    <a:pt x="1648" y="6957"/>
                  </a:cubicBezTo>
                  <a:cubicBezTo>
                    <a:pt x="1667" y="6971"/>
                    <a:pt x="1691" y="6981"/>
                    <a:pt x="1715" y="6985"/>
                  </a:cubicBezTo>
                  <a:cubicBezTo>
                    <a:pt x="2023" y="7144"/>
                    <a:pt x="2364" y="7230"/>
                    <a:pt x="2710" y="7240"/>
                  </a:cubicBezTo>
                  <a:cubicBezTo>
                    <a:pt x="2734" y="7240"/>
                    <a:pt x="2762" y="7226"/>
                    <a:pt x="2786" y="7211"/>
                  </a:cubicBezTo>
                  <a:cubicBezTo>
                    <a:pt x="2810" y="7202"/>
                    <a:pt x="2835" y="7202"/>
                    <a:pt x="2854" y="7182"/>
                  </a:cubicBezTo>
                  <a:cubicBezTo>
                    <a:pt x="2979" y="7053"/>
                    <a:pt x="2892" y="6832"/>
                    <a:pt x="2710" y="6832"/>
                  </a:cubicBezTo>
                  <a:cubicBezTo>
                    <a:pt x="2614" y="6822"/>
                    <a:pt x="2513" y="6812"/>
                    <a:pt x="2417" y="6793"/>
                  </a:cubicBezTo>
                  <a:cubicBezTo>
                    <a:pt x="2652" y="6625"/>
                    <a:pt x="2820" y="6380"/>
                    <a:pt x="2892" y="6101"/>
                  </a:cubicBezTo>
                  <a:cubicBezTo>
                    <a:pt x="2935" y="5941"/>
                    <a:pt x="2810" y="5838"/>
                    <a:pt x="2688" y="5838"/>
                  </a:cubicBezTo>
                  <a:cubicBezTo>
                    <a:pt x="2606" y="5838"/>
                    <a:pt x="2525" y="5885"/>
                    <a:pt x="2498" y="5991"/>
                  </a:cubicBezTo>
                  <a:cubicBezTo>
                    <a:pt x="2426" y="6308"/>
                    <a:pt x="2162" y="6548"/>
                    <a:pt x="1840" y="6591"/>
                  </a:cubicBezTo>
                  <a:cubicBezTo>
                    <a:pt x="1547" y="6428"/>
                    <a:pt x="1283" y="6217"/>
                    <a:pt x="1057" y="5967"/>
                  </a:cubicBezTo>
                  <a:lnTo>
                    <a:pt x="1139" y="4977"/>
                  </a:lnTo>
                  <a:cubicBezTo>
                    <a:pt x="1187" y="4377"/>
                    <a:pt x="2248" y="3868"/>
                    <a:pt x="2892" y="3868"/>
                  </a:cubicBezTo>
                  <a:cubicBezTo>
                    <a:pt x="3128" y="3868"/>
                    <a:pt x="3358" y="3940"/>
                    <a:pt x="3555" y="4069"/>
                  </a:cubicBezTo>
                  <a:cubicBezTo>
                    <a:pt x="5395" y="5285"/>
                    <a:pt x="5794" y="8234"/>
                    <a:pt x="6212" y="11357"/>
                  </a:cubicBezTo>
                  <a:lnTo>
                    <a:pt x="6217" y="11405"/>
                  </a:lnTo>
                  <a:cubicBezTo>
                    <a:pt x="6241" y="11602"/>
                    <a:pt x="6092" y="11775"/>
                    <a:pt x="5895" y="11775"/>
                  </a:cubicBezTo>
                  <a:lnTo>
                    <a:pt x="4064" y="11775"/>
                  </a:lnTo>
                  <a:cubicBezTo>
                    <a:pt x="3791" y="11775"/>
                    <a:pt x="3791" y="12183"/>
                    <a:pt x="4064" y="12183"/>
                  </a:cubicBezTo>
                  <a:lnTo>
                    <a:pt x="5895" y="12183"/>
                  </a:lnTo>
                  <a:cubicBezTo>
                    <a:pt x="5897" y="12183"/>
                    <a:pt x="5900" y="12183"/>
                    <a:pt x="5903" y="12183"/>
                  </a:cubicBezTo>
                  <a:cubicBezTo>
                    <a:pt x="6346" y="12183"/>
                    <a:pt x="6687" y="11792"/>
                    <a:pt x="6630" y="11347"/>
                  </a:cubicBezTo>
                  <a:lnTo>
                    <a:pt x="6610" y="11299"/>
                  </a:lnTo>
                  <a:cubicBezTo>
                    <a:pt x="6178" y="8081"/>
                    <a:pt x="5770" y="5045"/>
                    <a:pt x="3776" y="3723"/>
                  </a:cubicBezTo>
                  <a:cubicBezTo>
                    <a:pt x="3518" y="3550"/>
                    <a:pt x="3214" y="3454"/>
                    <a:pt x="2905" y="3454"/>
                  </a:cubicBezTo>
                  <a:cubicBezTo>
                    <a:pt x="2898" y="3454"/>
                    <a:pt x="2890" y="3454"/>
                    <a:pt x="2883" y="3454"/>
                  </a:cubicBezTo>
                  <a:cubicBezTo>
                    <a:pt x="2061" y="3454"/>
                    <a:pt x="788" y="4079"/>
                    <a:pt x="721" y="4939"/>
                  </a:cubicBezTo>
                  <a:lnTo>
                    <a:pt x="677" y="5487"/>
                  </a:lnTo>
                  <a:cubicBezTo>
                    <a:pt x="524" y="5266"/>
                    <a:pt x="413" y="5112"/>
                    <a:pt x="413" y="4843"/>
                  </a:cubicBezTo>
                  <a:lnTo>
                    <a:pt x="413" y="202"/>
                  </a:lnTo>
                  <a:cubicBezTo>
                    <a:pt x="413" y="68"/>
                    <a:pt x="310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3"/>
            <p:cNvSpPr/>
            <p:nvPr/>
          </p:nvSpPr>
          <p:spPr>
            <a:xfrm>
              <a:off x="6184800" y="1540928"/>
              <a:ext cx="174071" cy="319082"/>
            </a:xfrm>
            <a:custGeom>
              <a:avLst/>
              <a:gdLst/>
              <a:ahLst/>
              <a:cxnLst/>
              <a:rect l="l" t="t" r="r" b="b"/>
              <a:pathLst>
                <a:path w="6649" h="12188" extrusionOk="0">
                  <a:moveTo>
                    <a:pt x="6445" y="1"/>
                  </a:moveTo>
                  <a:cubicBezTo>
                    <a:pt x="6343" y="1"/>
                    <a:pt x="6240" y="69"/>
                    <a:pt x="6240" y="206"/>
                  </a:cubicBezTo>
                  <a:lnTo>
                    <a:pt x="6240" y="4847"/>
                  </a:lnTo>
                  <a:cubicBezTo>
                    <a:pt x="6240" y="5178"/>
                    <a:pt x="6053" y="5351"/>
                    <a:pt x="6000" y="5428"/>
                  </a:cubicBezTo>
                  <a:lnTo>
                    <a:pt x="5957" y="4938"/>
                  </a:lnTo>
                  <a:cubicBezTo>
                    <a:pt x="5885" y="4073"/>
                    <a:pt x="4612" y="3453"/>
                    <a:pt x="3795" y="3453"/>
                  </a:cubicBezTo>
                  <a:cubicBezTo>
                    <a:pt x="3478" y="3453"/>
                    <a:pt x="3166" y="3545"/>
                    <a:pt x="2902" y="3722"/>
                  </a:cubicBezTo>
                  <a:cubicBezTo>
                    <a:pt x="783" y="5125"/>
                    <a:pt x="428" y="8599"/>
                    <a:pt x="62" y="11346"/>
                  </a:cubicBezTo>
                  <a:cubicBezTo>
                    <a:pt x="0" y="11793"/>
                    <a:pt x="346" y="12187"/>
                    <a:pt x="793" y="12187"/>
                  </a:cubicBezTo>
                  <a:lnTo>
                    <a:pt x="2426" y="12187"/>
                  </a:lnTo>
                  <a:cubicBezTo>
                    <a:pt x="2700" y="12187"/>
                    <a:pt x="2700" y="11779"/>
                    <a:pt x="2426" y="11779"/>
                  </a:cubicBezTo>
                  <a:lnTo>
                    <a:pt x="793" y="11779"/>
                  </a:lnTo>
                  <a:cubicBezTo>
                    <a:pt x="701" y="11779"/>
                    <a:pt x="610" y="11740"/>
                    <a:pt x="548" y="11668"/>
                  </a:cubicBezTo>
                  <a:cubicBezTo>
                    <a:pt x="476" y="11582"/>
                    <a:pt x="452" y="11467"/>
                    <a:pt x="480" y="11361"/>
                  </a:cubicBezTo>
                  <a:cubicBezTo>
                    <a:pt x="889" y="8229"/>
                    <a:pt x="1287" y="5284"/>
                    <a:pt x="3127" y="4059"/>
                  </a:cubicBezTo>
                  <a:cubicBezTo>
                    <a:pt x="3324" y="3929"/>
                    <a:pt x="3555" y="3862"/>
                    <a:pt x="3790" y="3862"/>
                  </a:cubicBezTo>
                  <a:cubicBezTo>
                    <a:pt x="4434" y="3862"/>
                    <a:pt x="5496" y="4371"/>
                    <a:pt x="5544" y="4972"/>
                  </a:cubicBezTo>
                  <a:lnTo>
                    <a:pt x="5626" y="5928"/>
                  </a:lnTo>
                  <a:cubicBezTo>
                    <a:pt x="5553" y="6009"/>
                    <a:pt x="5481" y="6072"/>
                    <a:pt x="5405" y="6144"/>
                  </a:cubicBezTo>
                  <a:cubicBezTo>
                    <a:pt x="5227" y="6312"/>
                    <a:pt x="5304" y="6273"/>
                    <a:pt x="4982" y="6480"/>
                  </a:cubicBezTo>
                  <a:cubicBezTo>
                    <a:pt x="4929" y="6514"/>
                    <a:pt x="4876" y="6557"/>
                    <a:pt x="4818" y="6590"/>
                  </a:cubicBezTo>
                  <a:cubicBezTo>
                    <a:pt x="4487" y="6552"/>
                    <a:pt x="4218" y="6312"/>
                    <a:pt x="4141" y="5990"/>
                  </a:cubicBezTo>
                  <a:cubicBezTo>
                    <a:pt x="4117" y="5898"/>
                    <a:pt x="4033" y="5839"/>
                    <a:pt x="3944" y="5839"/>
                  </a:cubicBezTo>
                  <a:cubicBezTo>
                    <a:pt x="3926" y="5839"/>
                    <a:pt x="3909" y="5841"/>
                    <a:pt x="3891" y="5846"/>
                  </a:cubicBezTo>
                  <a:cubicBezTo>
                    <a:pt x="3776" y="5875"/>
                    <a:pt x="3714" y="5985"/>
                    <a:pt x="3742" y="6096"/>
                  </a:cubicBezTo>
                  <a:cubicBezTo>
                    <a:pt x="3814" y="6379"/>
                    <a:pt x="3983" y="6624"/>
                    <a:pt x="4218" y="6792"/>
                  </a:cubicBezTo>
                  <a:cubicBezTo>
                    <a:pt x="4127" y="6811"/>
                    <a:pt x="4035" y="6826"/>
                    <a:pt x="3939" y="6831"/>
                  </a:cubicBezTo>
                  <a:cubicBezTo>
                    <a:pt x="3757" y="6831"/>
                    <a:pt x="3665" y="7056"/>
                    <a:pt x="3800" y="7181"/>
                  </a:cubicBezTo>
                  <a:cubicBezTo>
                    <a:pt x="3810" y="7196"/>
                    <a:pt x="3834" y="7196"/>
                    <a:pt x="3848" y="7201"/>
                  </a:cubicBezTo>
                  <a:cubicBezTo>
                    <a:pt x="3877" y="7225"/>
                    <a:pt x="3911" y="7234"/>
                    <a:pt x="3944" y="7239"/>
                  </a:cubicBezTo>
                  <a:cubicBezTo>
                    <a:pt x="4247" y="7234"/>
                    <a:pt x="4737" y="7100"/>
                    <a:pt x="4996" y="6960"/>
                  </a:cubicBezTo>
                  <a:cubicBezTo>
                    <a:pt x="5616" y="6629"/>
                    <a:pt x="6135" y="6019"/>
                    <a:pt x="6466" y="5481"/>
                  </a:cubicBezTo>
                  <a:cubicBezTo>
                    <a:pt x="6586" y="5289"/>
                    <a:pt x="6649" y="5068"/>
                    <a:pt x="6649" y="4842"/>
                  </a:cubicBezTo>
                  <a:lnTo>
                    <a:pt x="6649" y="206"/>
                  </a:lnTo>
                  <a:cubicBezTo>
                    <a:pt x="6649" y="69"/>
                    <a:pt x="6547" y="1"/>
                    <a:pt x="6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Google Shape;1737;p45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CPR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738" name="Google Shape;1738;p45"/>
          <p:cNvSpPr txBox="1">
            <a:spLocks noGrp="1"/>
          </p:cNvSpPr>
          <p:nvPr>
            <p:ph type="body" idx="1"/>
          </p:nvPr>
        </p:nvSpPr>
        <p:spPr>
          <a:xfrm>
            <a:off x="639107" y="1081345"/>
            <a:ext cx="7349968" cy="36158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" sz="1800" b="1" dirty="0"/>
              <a:t>WHAT IS IT? </a:t>
            </a:r>
            <a:endParaRPr sz="1800" b="1" dirty="0"/>
          </a:p>
          <a:p>
            <a:pPr marL="457200" lvl="0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Cardiopulmonary resuscitation (CPR) is a life-saving technique that can help to keep blood and oxygen flowing during an emergency</a:t>
            </a:r>
            <a:endParaRPr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CPR courses accepted: Level-C, BLS, </a:t>
            </a:r>
            <a:r>
              <a:rPr lang="en" u="sng" dirty="0"/>
              <a:t>or</a:t>
            </a:r>
            <a:r>
              <a:rPr lang="en" dirty="0"/>
              <a:t> HCP </a:t>
            </a:r>
          </a:p>
          <a:p>
            <a:pPr indent="-323850">
              <a:lnSpc>
                <a:spcPct val="115000"/>
              </a:lnSpc>
              <a:buSzPts val="1500"/>
            </a:pPr>
            <a:r>
              <a:rPr lang="en-US" dirty="0"/>
              <a:t>Fully web-based courses </a:t>
            </a:r>
            <a:r>
              <a:rPr lang="en-US" b="1" dirty="0"/>
              <a:t>are not accepted, must include an in-person component</a:t>
            </a:r>
            <a:endParaRPr lang="en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endParaRPr lang="en" dirty="0"/>
          </a:p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-US" sz="1600" b="1" dirty="0"/>
              <a:t>WHERE CAN I GET THIS DONE?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TFSON Simulation Hub, other agencies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TFSON Simulation Hub service announcements will be posted to the NARs at Trent U 2023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endParaRPr sz="1600" dirty="0"/>
          </a:p>
        </p:txBody>
      </p:sp>
      <p:grpSp>
        <p:nvGrpSpPr>
          <p:cNvPr id="1739" name="Google Shape;1739;p45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740" name="Google Shape;1740;p45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5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5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5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45"/>
          <p:cNvGrpSpPr/>
          <p:nvPr/>
        </p:nvGrpSpPr>
        <p:grpSpPr>
          <a:xfrm rot="-1531919">
            <a:off x="7781363" y="2966400"/>
            <a:ext cx="364909" cy="496355"/>
            <a:chOff x="6048053" y="559915"/>
            <a:chExt cx="230584" cy="313643"/>
          </a:xfrm>
        </p:grpSpPr>
        <p:sp>
          <p:nvSpPr>
            <p:cNvPr id="1745" name="Google Shape;1745;p4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9" name="Google Shape;1749;p45"/>
          <p:cNvGrpSpPr/>
          <p:nvPr/>
        </p:nvGrpSpPr>
        <p:grpSpPr>
          <a:xfrm rot="869504">
            <a:off x="6317498" y="159563"/>
            <a:ext cx="1871494" cy="1359853"/>
            <a:chOff x="7940666" y="2020205"/>
            <a:chExt cx="383249" cy="286488"/>
          </a:xfrm>
        </p:grpSpPr>
        <p:sp>
          <p:nvSpPr>
            <p:cNvPr id="1750" name="Google Shape;1750;p45"/>
            <p:cNvSpPr/>
            <p:nvPr/>
          </p:nvSpPr>
          <p:spPr>
            <a:xfrm>
              <a:off x="7971742" y="2025205"/>
              <a:ext cx="326124" cy="275859"/>
            </a:xfrm>
            <a:custGeom>
              <a:avLst/>
              <a:gdLst/>
              <a:ahLst/>
              <a:cxnLst/>
              <a:rect l="l" t="t" r="r" b="b"/>
              <a:pathLst>
                <a:path w="12457" h="10537" extrusionOk="0">
                  <a:moveTo>
                    <a:pt x="9004" y="1"/>
                  </a:moveTo>
                  <a:cubicBezTo>
                    <a:pt x="8951" y="1"/>
                    <a:pt x="8898" y="3"/>
                    <a:pt x="8844" y="6"/>
                  </a:cubicBezTo>
                  <a:cubicBezTo>
                    <a:pt x="7821" y="74"/>
                    <a:pt x="6889" y="434"/>
                    <a:pt x="6231" y="1126"/>
                  </a:cubicBezTo>
                  <a:cubicBezTo>
                    <a:pt x="5532" y="398"/>
                    <a:pt x="4581" y="8"/>
                    <a:pt x="3612" y="8"/>
                  </a:cubicBezTo>
                  <a:cubicBezTo>
                    <a:pt x="3161" y="8"/>
                    <a:pt x="2707" y="92"/>
                    <a:pt x="2272" y="266"/>
                  </a:cubicBezTo>
                  <a:cubicBezTo>
                    <a:pt x="898" y="818"/>
                    <a:pt x="0" y="2144"/>
                    <a:pt x="0" y="3624"/>
                  </a:cubicBezTo>
                  <a:cubicBezTo>
                    <a:pt x="0" y="5646"/>
                    <a:pt x="1403" y="7059"/>
                    <a:pt x="2623" y="8068"/>
                  </a:cubicBezTo>
                  <a:cubicBezTo>
                    <a:pt x="3147" y="8495"/>
                    <a:pt x="3699" y="8899"/>
                    <a:pt x="4266" y="9269"/>
                  </a:cubicBezTo>
                  <a:lnTo>
                    <a:pt x="6231" y="10537"/>
                  </a:lnTo>
                  <a:lnTo>
                    <a:pt x="8191" y="9269"/>
                  </a:lnTo>
                  <a:cubicBezTo>
                    <a:pt x="8758" y="8894"/>
                    <a:pt x="9310" y="8495"/>
                    <a:pt x="9834" y="8068"/>
                  </a:cubicBezTo>
                  <a:cubicBezTo>
                    <a:pt x="11059" y="7064"/>
                    <a:pt x="12457" y="5646"/>
                    <a:pt x="12457" y="3624"/>
                  </a:cubicBezTo>
                  <a:cubicBezTo>
                    <a:pt x="12457" y="1933"/>
                    <a:pt x="11290" y="468"/>
                    <a:pt x="9642" y="98"/>
                  </a:cubicBezTo>
                  <a:cubicBezTo>
                    <a:pt x="9434" y="32"/>
                    <a:pt x="9219" y="1"/>
                    <a:pt x="9004" y="1"/>
                  </a:cubicBezTo>
                  <a:close/>
                </a:path>
              </a:pathLst>
            </a:custGeom>
            <a:solidFill>
              <a:srgbClr val="819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5"/>
            <p:cNvSpPr/>
            <p:nvPr/>
          </p:nvSpPr>
          <p:spPr>
            <a:xfrm>
              <a:off x="8080781" y="2029394"/>
              <a:ext cx="217085" cy="271801"/>
            </a:xfrm>
            <a:custGeom>
              <a:avLst/>
              <a:gdLst/>
              <a:ahLst/>
              <a:cxnLst/>
              <a:rect l="l" t="t" r="r" b="b"/>
              <a:pathLst>
                <a:path w="8292" h="10382" extrusionOk="0">
                  <a:moveTo>
                    <a:pt x="5712" y="0"/>
                  </a:moveTo>
                  <a:cubicBezTo>
                    <a:pt x="6130" y="2215"/>
                    <a:pt x="6409" y="7542"/>
                    <a:pt x="0" y="9041"/>
                  </a:cubicBezTo>
                  <a:cubicBezTo>
                    <a:pt x="53" y="9075"/>
                    <a:pt x="91" y="9104"/>
                    <a:pt x="101" y="9113"/>
                  </a:cubicBezTo>
                  <a:lnTo>
                    <a:pt x="2066" y="10382"/>
                  </a:lnTo>
                  <a:lnTo>
                    <a:pt x="4026" y="9113"/>
                  </a:lnTo>
                  <a:cubicBezTo>
                    <a:pt x="4593" y="8739"/>
                    <a:pt x="5140" y="8340"/>
                    <a:pt x="5669" y="7912"/>
                  </a:cubicBezTo>
                  <a:cubicBezTo>
                    <a:pt x="6889" y="6904"/>
                    <a:pt x="8292" y="5491"/>
                    <a:pt x="8292" y="3469"/>
                  </a:cubicBezTo>
                  <a:cubicBezTo>
                    <a:pt x="8292" y="1869"/>
                    <a:pt x="7245" y="457"/>
                    <a:pt x="5712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5"/>
            <p:cNvSpPr/>
            <p:nvPr/>
          </p:nvSpPr>
          <p:spPr>
            <a:xfrm>
              <a:off x="8180396" y="2144717"/>
              <a:ext cx="96971" cy="77624"/>
            </a:xfrm>
            <a:custGeom>
              <a:avLst/>
              <a:gdLst/>
              <a:ahLst/>
              <a:cxnLst/>
              <a:rect l="l" t="t" r="r" b="b"/>
              <a:pathLst>
                <a:path w="3704" h="2965" extrusionOk="0">
                  <a:moveTo>
                    <a:pt x="2107" y="0"/>
                  </a:moveTo>
                  <a:cubicBezTo>
                    <a:pt x="2103" y="0"/>
                    <a:pt x="2099" y="0"/>
                    <a:pt x="2095" y="0"/>
                  </a:cubicBezTo>
                  <a:cubicBezTo>
                    <a:pt x="2013" y="5"/>
                    <a:pt x="1941" y="63"/>
                    <a:pt x="1912" y="140"/>
                  </a:cubicBezTo>
                  <a:lnTo>
                    <a:pt x="1254" y="2181"/>
                  </a:lnTo>
                  <a:lnTo>
                    <a:pt x="442" y="332"/>
                  </a:lnTo>
                  <a:cubicBezTo>
                    <a:pt x="401" y="246"/>
                    <a:pt x="331" y="210"/>
                    <a:pt x="260" y="210"/>
                  </a:cubicBezTo>
                  <a:cubicBezTo>
                    <a:pt x="130" y="210"/>
                    <a:pt x="0" y="333"/>
                    <a:pt x="62" y="495"/>
                  </a:cubicBezTo>
                  <a:lnTo>
                    <a:pt x="1090" y="2844"/>
                  </a:lnTo>
                  <a:cubicBezTo>
                    <a:pt x="1129" y="2916"/>
                    <a:pt x="1201" y="2965"/>
                    <a:pt x="1283" y="2965"/>
                  </a:cubicBezTo>
                  <a:lnTo>
                    <a:pt x="1292" y="2965"/>
                  </a:lnTo>
                  <a:cubicBezTo>
                    <a:pt x="1379" y="2960"/>
                    <a:pt x="1451" y="2902"/>
                    <a:pt x="1475" y="2820"/>
                  </a:cubicBezTo>
                  <a:lnTo>
                    <a:pt x="2143" y="745"/>
                  </a:lnTo>
                  <a:lnTo>
                    <a:pt x="2690" y="1840"/>
                  </a:lnTo>
                  <a:cubicBezTo>
                    <a:pt x="2724" y="1912"/>
                    <a:pt x="2791" y="1956"/>
                    <a:pt x="2868" y="1956"/>
                  </a:cubicBezTo>
                  <a:lnTo>
                    <a:pt x="3411" y="1956"/>
                  </a:lnTo>
                  <a:cubicBezTo>
                    <a:pt x="3512" y="1826"/>
                    <a:pt x="3613" y="1687"/>
                    <a:pt x="3704" y="1543"/>
                  </a:cubicBezTo>
                  <a:lnTo>
                    <a:pt x="3704" y="1543"/>
                  </a:lnTo>
                  <a:lnTo>
                    <a:pt x="3007" y="1547"/>
                  </a:lnTo>
                  <a:lnTo>
                    <a:pt x="2291" y="116"/>
                  </a:lnTo>
                  <a:cubicBezTo>
                    <a:pt x="2260" y="43"/>
                    <a:pt x="2184" y="0"/>
                    <a:pt x="2107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5"/>
            <p:cNvSpPr/>
            <p:nvPr/>
          </p:nvSpPr>
          <p:spPr>
            <a:xfrm>
              <a:off x="7991979" y="2106599"/>
              <a:ext cx="194910" cy="127444"/>
            </a:xfrm>
            <a:custGeom>
              <a:avLst/>
              <a:gdLst/>
              <a:ahLst/>
              <a:cxnLst/>
              <a:rect l="l" t="t" r="r" b="b"/>
              <a:pathLst>
                <a:path w="7445" h="4868" extrusionOk="0">
                  <a:moveTo>
                    <a:pt x="6728" y="1"/>
                  </a:moveTo>
                  <a:cubicBezTo>
                    <a:pt x="6724" y="1"/>
                    <a:pt x="6721" y="1"/>
                    <a:pt x="6717" y="1"/>
                  </a:cubicBezTo>
                  <a:cubicBezTo>
                    <a:pt x="6635" y="1"/>
                    <a:pt x="6563" y="54"/>
                    <a:pt x="6529" y="131"/>
                  </a:cubicBezTo>
                  <a:lnTo>
                    <a:pt x="5559" y="2523"/>
                  </a:lnTo>
                  <a:lnTo>
                    <a:pt x="4742" y="1149"/>
                  </a:lnTo>
                  <a:cubicBezTo>
                    <a:pt x="4702" y="1079"/>
                    <a:pt x="4633" y="1045"/>
                    <a:pt x="4564" y="1045"/>
                  </a:cubicBezTo>
                  <a:cubicBezTo>
                    <a:pt x="4478" y="1045"/>
                    <a:pt x="4392" y="1098"/>
                    <a:pt x="4363" y="1197"/>
                  </a:cubicBezTo>
                  <a:lnTo>
                    <a:pt x="3541" y="3979"/>
                  </a:lnTo>
                  <a:lnTo>
                    <a:pt x="2489" y="880"/>
                  </a:lnTo>
                  <a:cubicBezTo>
                    <a:pt x="2460" y="803"/>
                    <a:pt x="2388" y="750"/>
                    <a:pt x="2306" y="745"/>
                  </a:cubicBezTo>
                  <a:cubicBezTo>
                    <a:pt x="2299" y="745"/>
                    <a:pt x="2293" y="744"/>
                    <a:pt x="2286" y="744"/>
                  </a:cubicBezTo>
                  <a:cubicBezTo>
                    <a:pt x="2211" y="744"/>
                    <a:pt x="2140" y="790"/>
                    <a:pt x="2109" y="861"/>
                  </a:cubicBezTo>
                  <a:lnTo>
                    <a:pt x="1062" y="3008"/>
                  </a:lnTo>
                  <a:lnTo>
                    <a:pt x="0" y="3008"/>
                  </a:lnTo>
                  <a:cubicBezTo>
                    <a:pt x="92" y="3147"/>
                    <a:pt x="193" y="3287"/>
                    <a:pt x="294" y="3421"/>
                  </a:cubicBezTo>
                  <a:lnTo>
                    <a:pt x="1192" y="3421"/>
                  </a:lnTo>
                  <a:cubicBezTo>
                    <a:pt x="1274" y="3421"/>
                    <a:pt x="1346" y="3373"/>
                    <a:pt x="1379" y="3301"/>
                  </a:cubicBezTo>
                  <a:lnTo>
                    <a:pt x="2258" y="1490"/>
                  </a:lnTo>
                  <a:lnTo>
                    <a:pt x="3359" y="4728"/>
                  </a:lnTo>
                  <a:cubicBezTo>
                    <a:pt x="3387" y="4810"/>
                    <a:pt x="3464" y="4867"/>
                    <a:pt x="3555" y="4867"/>
                  </a:cubicBezTo>
                  <a:cubicBezTo>
                    <a:pt x="3647" y="4862"/>
                    <a:pt x="3724" y="4805"/>
                    <a:pt x="3748" y="4718"/>
                  </a:cubicBezTo>
                  <a:lnTo>
                    <a:pt x="4622" y="1764"/>
                  </a:lnTo>
                  <a:lnTo>
                    <a:pt x="5410" y="3085"/>
                  </a:lnTo>
                  <a:cubicBezTo>
                    <a:pt x="5446" y="3148"/>
                    <a:pt x="5512" y="3186"/>
                    <a:pt x="5588" y="3186"/>
                  </a:cubicBezTo>
                  <a:cubicBezTo>
                    <a:pt x="5593" y="3186"/>
                    <a:pt x="5597" y="3186"/>
                    <a:pt x="5602" y="3186"/>
                  </a:cubicBezTo>
                  <a:cubicBezTo>
                    <a:pt x="5679" y="3181"/>
                    <a:pt x="5746" y="3133"/>
                    <a:pt x="5775" y="3056"/>
                  </a:cubicBezTo>
                  <a:lnTo>
                    <a:pt x="6721" y="731"/>
                  </a:lnTo>
                  <a:lnTo>
                    <a:pt x="7000" y="1375"/>
                  </a:lnTo>
                  <a:cubicBezTo>
                    <a:pt x="7041" y="1459"/>
                    <a:pt x="7112" y="1495"/>
                    <a:pt x="7183" y="1495"/>
                  </a:cubicBezTo>
                  <a:cubicBezTo>
                    <a:pt x="7314" y="1495"/>
                    <a:pt x="7445" y="1373"/>
                    <a:pt x="7380" y="1211"/>
                  </a:cubicBezTo>
                  <a:lnTo>
                    <a:pt x="6909" y="121"/>
                  </a:lnTo>
                  <a:cubicBezTo>
                    <a:pt x="6877" y="48"/>
                    <a:pt x="6810" y="1"/>
                    <a:pt x="6728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5"/>
            <p:cNvSpPr/>
            <p:nvPr/>
          </p:nvSpPr>
          <p:spPr>
            <a:xfrm>
              <a:off x="7940666" y="2020205"/>
              <a:ext cx="383249" cy="286488"/>
            </a:xfrm>
            <a:custGeom>
              <a:avLst/>
              <a:gdLst/>
              <a:ahLst/>
              <a:cxnLst/>
              <a:rect l="l" t="t" r="r" b="b"/>
              <a:pathLst>
                <a:path w="14639" h="10943" extrusionOk="0">
                  <a:moveTo>
                    <a:pt x="4809" y="0"/>
                  </a:moveTo>
                  <a:cubicBezTo>
                    <a:pt x="4803" y="0"/>
                    <a:pt x="4796" y="0"/>
                    <a:pt x="4790" y="0"/>
                  </a:cubicBezTo>
                  <a:cubicBezTo>
                    <a:pt x="2076" y="0"/>
                    <a:pt x="0" y="2830"/>
                    <a:pt x="1432" y="5799"/>
                  </a:cubicBezTo>
                  <a:lnTo>
                    <a:pt x="567" y="5799"/>
                  </a:lnTo>
                  <a:cubicBezTo>
                    <a:pt x="293" y="5799"/>
                    <a:pt x="293" y="6212"/>
                    <a:pt x="567" y="6212"/>
                  </a:cubicBezTo>
                  <a:lnTo>
                    <a:pt x="1653" y="6212"/>
                  </a:lnTo>
                  <a:cubicBezTo>
                    <a:pt x="2844" y="8206"/>
                    <a:pt x="5347" y="9652"/>
                    <a:pt x="7288" y="10910"/>
                  </a:cubicBezTo>
                  <a:cubicBezTo>
                    <a:pt x="7322" y="10932"/>
                    <a:pt x="7360" y="10943"/>
                    <a:pt x="7399" y="10943"/>
                  </a:cubicBezTo>
                  <a:cubicBezTo>
                    <a:pt x="7437" y="10943"/>
                    <a:pt x="7476" y="10932"/>
                    <a:pt x="7509" y="10910"/>
                  </a:cubicBezTo>
                  <a:cubicBezTo>
                    <a:pt x="9450" y="9657"/>
                    <a:pt x="11953" y="8211"/>
                    <a:pt x="13144" y="6212"/>
                  </a:cubicBezTo>
                  <a:lnTo>
                    <a:pt x="14230" y="6212"/>
                  </a:lnTo>
                  <a:cubicBezTo>
                    <a:pt x="14345" y="6212"/>
                    <a:pt x="14437" y="6121"/>
                    <a:pt x="14437" y="6005"/>
                  </a:cubicBezTo>
                  <a:cubicBezTo>
                    <a:pt x="14451" y="5895"/>
                    <a:pt x="14360" y="5794"/>
                    <a:pt x="14249" y="5794"/>
                  </a:cubicBezTo>
                  <a:lnTo>
                    <a:pt x="13389" y="5794"/>
                  </a:lnTo>
                  <a:cubicBezTo>
                    <a:pt x="14638" y="3195"/>
                    <a:pt x="13216" y="615"/>
                    <a:pt x="10877" y="87"/>
                  </a:cubicBezTo>
                  <a:cubicBezTo>
                    <a:pt x="10864" y="85"/>
                    <a:pt x="10852" y="84"/>
                    <a:pt x="10840" y="84"/>
                  </a:cubicBezTo>
                  <a:cubicBezTo>
                    <a:pt x="10610" y="84"/>
                    <a:pt x="10548" y="426"/>
                    <a:pt x="10786" y="490"/>
                  </a:cubicBezTo>
                  <a:cubicBezTo>
                    <a:pt x="12923" y="971"/>
                    <a:pt x="14216" y="3392"/>
                    <a:pt x="12933" y="5799"/>
                  </a:cubicBezTo>
                  <a:lnTo>
                    <a:pt x="12169" y="5799"/>
                  </a:lnTo>
                  <a:lnTo>
                    <a:pt x="11453" y="4363"/>
                  </a:lnTo>
                  <a:cubicBezTo>
                    <a:pt x="11415" y="4287"/>
                    <a:pt x="11343" y="4250"/>
                    <a:pt x="11271" y="4250"/>
                  </a:cubicBezTo>
                  <a:cubicBezTo>
                    <a:pt x="11188" y="4250"/>
                    <a:pt x="11105" y="4299"/>
                    <a:pt x="11074" y="4391"/>
                  </a:cubicBezTo>
                  <a:lnTo>
                    <a:pt x="10411" y="6433"/>
                  </a:lnTo>
                  <a:lnTo>
                    <a:pt x="9676" y="4752"/>
                  </a:lnTo>
                  <a:cubicBezTo>
                    <a:pt x="9635" y="4666"/>
                    <a:pt x="9564" y="4629"/>
                    <a:pt x="9493" y="4629"/>
                  </a:cubicBezTo>
                  <a:cubicBezTo>
                    <a:pt x="9361" y="4629"/>
                    <a:pt x="9231" y="4753"/>
                    <a:pt x="9296" y="4915"/>
                  </a:cubicBezTo>
                  <a:lnTo>
                    <a:pt x="10252" y="7096"/>
                  </a:lnTo>
                  <a:cubicBezTo>
                    <a:pt x="10289" y="7178"/>
                    <a:pt x="10365" y="7218"/>
                    <a:pt x="10440" y="7218"/>
                  </a:cubicBezTo>
                  <a:cubicBezTo>
                    <a:pt x="10523" y="7218"/>
                    <a:pt x="10606" y="7170"/>
                    <a:pt x="10637" y="7077"/>
                  </a:cubicBezTo>
                  <a:lnTo>
                    <a:pt x="11304" y="5001"/>
                  </a:lnTo>
                  <a:lnTo>
                    <a:pt x="11847" y="6097"/>
                  </a:lnTo>
                  <a:cubicBezTo>
                    <a:pt x="11886" y="6169"/>
                    <a:pt x="11953" y="6212"/>
                    <a:pt x="12030" y="6217"/>
                  </a:cubicBezTo>
                  <a:lnTo>
                    <a:pt x="12674" y="6217"/>
                  </a:lnTo>
                  <a:cubicBezTo>
                    <a:pt x="11357" y="8211"/>
                    <a:pt x="8513" y="9733"/>
                    <a:pt x="7408" y="10497"/>
                  </a:cubicBezTo>
                  <a:cubicBezTo>
                    <a:pt x="5655" y="9354"/>
                    <a:pt x="3320" y="7994"/>
                    <a:pt x="2148" y="6217"/>
                  </a:cubicBezTo>
                  <a:lnTo>
                    <a:pt x="3147" y="6217"/>
                  </a:lnTo>
                  <a:cubicBezTo>
                    <a:pt x="3224" y="6217"/>
                    <a:pt x="3301" y="6169"/>
                    <a:pt x="3334" y="6097"/>
                  </a:cubicBezTo>
                  <a:lnTo>
                    <a:pt x="4209" y="4286"/>
                  </a:lnTo>
                  <a:lnTo>
                    <a:pt x="5314" y="7524"/>
                  </a:lnTo>
                  <a:cubicBezTo>
                    <a:pt x="5347" y="7614"/>
                    <a:pt x="5428" y="7659"/>
                    <a:pt x="5509" y="7659"/>
                  </a:cubicBezTo>
                  <a:cubicBezTo>
                    <a:pt x="5593" y="7659"/>
                    <a:pt x="5676" y="7611"/>
                    <a:pt x="5708" y="7514"/>
                  </a:cubicBezTo>
                  <a:lnTo>
                    <a:pt x="6577" y="4564"/>
                  </a:lnTo>
                  <a:lnTo>
                    <a:pt x="7365" y="5885"/>
                  </a:lnTo>
                  <a:cubicBezTo>
                    <a:pt x="7405" y="5952"/>
                    <a:pt x="7473" y="5985"/>
                    <a:pt x="7542" y="5985"/>
                  </a:cubicBezTo>
                  <a:cubicBezTo>
                    <a:pt x="7620" y="5985"/>
                    <a:pt x="7699" y="5941"/>
                    <a:pt x="7735" y="5857"/>
                  </a:cubicBezTo>
                  <a:lnTo>
                    <a:pt x="8677" y="3531"/>
                  </a:lnTo>
                  <a:lnTo>
                    <a:pt x="8960" y="4175"/>
                  </a:lnTo>
                  <a:cubicBezTo>
                    <a:pt x="8998" y="4259"/>
                    <a:pt x="9068" y="4294"/>
                    <a:pt x="9137" y="4294"/>
                  </a:cubicBezTo>
                  <a:cubicBezTo>
                    <a:pt x="9268" y="4294"/>
                    <a:pt x="9400" y="4170"/>
                    <a:pt x="9335" y="4007"/>
                  </a:cubicBezTo>
                  <a:lnTo>
                    <a:pt x="8854" y="2921"/>
                  </a:lnTo>
                  <a:cubicBezTo>
                    <a:pt x="8819" y="2838"/>
                    <a:pt x="8744" y="2798"/>
                    <a:pt x="8668" y="2798"/>
                  </a:cubicBezTo>
                  <a:cubicBezTo>
                    <a:pt x="8591" y="2798"/>
                    <a:pt x="8514" y="2841"/>
                    <a:pt x="8480" y="2926"/>
                  </a:cubicBezTo>
                  <a:lnTo>
                    <a:pt x="7504" y="5319"/>
                  </a:lnTo>
                  <a:lnTo>
                    <a:pt x="6688" y="3945"/>
                  </a:lnTo>
                  <a:cubicBezTo>
                    <a:pt x="6647" y="3877"/>
                    <a:pt x="6580" y="3844"/>
                    <a:pt x="6513" y="3844"/>
                  </a:cubicBezTo>
                  <a:cubicBezTo>
                    <a:pt x="6428" y="3844"/>
                    <a:pt x="6345" y="3896"/>
                    <a:pt x="6318" y="3993"/>
                  </a:cubicBezTo>
                  <a:lnTo>
                    <a:pt x="5491" y="6779"/>
                  </a:lnTo>
                  <a:lnTo>
                    <a:pt x="4439" y="3676"/>
                  </a:lnTo>
                  <a:cubicBezTo>
                    <a:pt x="4406" y="3584"/>
                    <a:pt x="4324" y="3537"/>
                    <a:pt x="4242" y="3537"/>
                  </a:cubicBezTo>
                  <a:cubicBezTo>
                    <a:pt x="4169" y="3537"/>
                    <a:pt x="4096" y="3575"/>
                    <a:pt x="4060" y="3652"/>
                  </a:cubicBezTo>
                  <a:lnTo>
                    <a:pt x="3013" y="5799"/>
                  </a:lnTo>
                  <a:lnTo>
                    <a:pt x="1893" y="5799"/>
                  </a:lnTo>
                  <a:cubicBezTo>
                    <a:pt x="442" y="3080"/>
                    <a:pt x="2287" y="414"/>
                    <a:pt x="4790" y="414"/>
                  </a:cubicBezTo>
                  <a:cubicBezTo>
                    <a:pt x="4796" y="414"/>
                    <a:pt x="4802" y="414"/>
                    <a:pt x="4807" y="414"/>
                  </a:cubicBezTo>
                  <a:cubicBezTo>
                    <a:pt x="5733" y="414"/>
                    <a:pt x="6620" y="797"/>
                    <a:pt x="7255" y="1471"/>
                  </a:cubicBezTo>
                  <a:cubicBezTo>
                    <a:pt x="7293" y="1511"/>
                    <a:pt x="7347" y="1532"/>
                    <a:pt x="7401" y="1532"/>
                  </a:cubicBezTo>
                  <a:cubicBezTo>
                    <a:pt x="7455" y="1532"/>
                    <a:pt x="7509" y="1511"/>
                    <a:pt x="7548" y="1471"/>
                  </a:cubicBezTo>
                  <a:cubicBezTo>
                    <a:pt x="8114" y="880"/>
                    <a:pt x="8874" y="510"/>
                    <a:pt x="9685" y="428"/>
                  </a:cubicBezTo>
                  <a:cubicBezTo>
                    <a:pt x="9951" y="405"/>
                    <a:pt x="9923" y="19"/>
                    <a:pt x="9674" y="19"/>
                  </a:cubicBezTo>
                  <a:cubicBezTo>
                    <a:pt x="9667" y="19"/>
                    <a:pt x="9659" y="19"/>
                    <a:pt x="9652" y="20"/>
                  </a:cubicBezTo>
                  <a:cubicBezTo>
                    <a:pt x="8806" y="101"/>
                    <a:pt x="8018" y="457"/>
                    <a:pt x="7403" y="1033"/>
                  </a:cubicBezTo>
                  <a:cubicBezTo>
                    <a:pt x="6697" y="370"/>
                    <a:pt x="5772" y="0"/>
                    <a:pt x="4809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Google Shape;1737;p45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Influenza</a:t>
            </a:r>
            <a:r>
              <a:rPr lang="en" sz="3400" dirty="0">
                <a:solidFill>
                  <a:schemeClr val="dk2"/>
                </a:solidFill>
              </a:rPr>
              <a:t> Vaccination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738" name="Google Shape;1738;p45"/>
          <p:cNvSpPr txBox="1">
            <a:spLocks noGrp="1"/>
          </p:cNvSpPr>
          <p:nvPr>
            <p:ph type="body" idx="1"/>
          </p:nvPr>
        </p:nvSpPr>
        <p:spPr>
          <a:xfrm>
            <a:off x="639107" y="1081345"/>
            <a:ext cx="7349968" cy="36158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" sz="1800" b="1" dirty="0"/>
              <a:t>WHAT IS IT? </a:t>
            </a:r>
            <a:endParaRPr sz="1800" b="1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dirty="0"/>
              <a:t>The influenza vaccine protects against infection by influenza viruses.  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dirty="0"/>
              <a:t>A new vaccine is created every year as the type of flu virus tends to change year to year.  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dirty="0"/>
              <a:t>This vaccine is mandatory for all Nursing students. </a:t>
            </a:r>
            <a:endParaRPr lang="en" dirty="0"/>
          </a:p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-US" sz="1600" b="1" dirty="0"/>
              <a:t>WHERE CAN I GET THIS DONE?</a:t>
            </a:r>
          </a:p>
          <a:p>
            <a:pPr indent="-323850">
              <a:lnSpc>
                <a:spcPct val="115000"/>
              </a:lnSpc>
              <a:buSzPts val="1500"/>
            </a:pPr>
            <a:r>
              <a:rPr lang="en-US" dirty="0"/>
              <a:t>Pharmacy or Health Care Provider</a:t>
            </a:r>
          </a:p>
          <a:p>
            <a:pPr indent="-323850">
              <a:lnSpc>
                <a:spcPct val="115000"/>
              </a:lnSpc>
              <a:buSzPts val="1500"/>
            </a:pPr>
            <a:r>
              <a:rPr lang="en-US" dirty="0"/>
              <a:t>Available mid October each Year</a:t>
            </a:r>
          </a:p>
        </p:txBody>
      </p:sp>
      <p:grpSp>
        <p:nvGrpSpPr>
          <p:cNvPr id="1739" name="Google Shape;1739;p45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740" name="Google Shape;1740;p45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5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5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5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45"/>
          <p:cNvGrpSpPr/>
          <p:nvPr/>
        </p:nvGrpSpPr>
        <p:grpSpPr>
          <a:xfrm rot="-1531919">
            <a:off x="7781363" y="2966400"/>
            <a:ext cx="364909" cy="496355"/>
            <a:chOff x="6048053" y="559915"/>
            <a:chExt cx="230584" cy="313643"/>
          </a:xfrm>
        </p:grpSpPr>
        <p:sp>
          <p:nvSpPr>
            <p:cNvPr id="1745" name="Google Shape;1745;p4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9" name="Google Shape;1749;p45"/>
          <p:cNvGrpSpPr/>
          <p:nvPr/>
        </p:nvGrpSpPr>
        <p:grpSpPr>
          <a:xfrm rot="869504">
            <a:off x="6317498" y="159563"/>
            <a:ext cx="1871494" cy="1359853"/>
            <a:chOff x="7940666" y="2020205"/>
            <a:chExt cx="383249" cy="286488"/>
          </a:xfrm>
        </p:grpSpPr>
        <p:sp>
          <p:nvSpPr>
            <p:cNvPr id="1750" name="Google Shape;1750;p45"/>
            <p:cNvSpPr/>
            <p:nvPr/>
          </p:nvSpPr>
          <p:spPr>
            <a:xfrm>
              <a:off x="7971742" y="2025205"/>
              <a:ext cx="326124" cy="275859"/>
            </a:xfrm>
            <a:custGeom>
              <a:avLst/>
              <a:gdLst/>
              <a:ahLst/>
              <a:cxnLst/>
              <a:rect l="l" t="t" r="r" b="b"/>
              <a:pathLst>
                <a:path w="12457" h="10537" extrusionOk="0">
                  <a:moveTo>
                    <a:pt x="9004" y="1"/>
                  </a:moveTo>
                  <a:cubicBezTo>
                    <a:pt x="8951" y="1"/>
                    <a:pt x="8898" y="3"/>
                    <a:pt x="8844" y="6"/>
                  </a:cubicBezTo>
                  <a:cubicBezTo>
                    <a:pt x="7821" y="74"/>
                    <a:pt x="6889" y="434"/>
                    <a:pt x="6231" y="1126"/>
                  </a:cubicBezTo>
                  <a:cubicBezTo>
                    <a:pt x="5532" y="398"/>
                    <a:pt x="4581" y="8"/>
                    <a:pt x="3612" y="8"/>
                  </a:cubicBezTo>
                  <a:cubicBezTo>
                    <a:pt x="3161" y="8"/>
                    <a:pt x="2707" y="92"/>
                    <a:pt x="2272" y="266"/>
                  </a:cubicBezTo>
                  <a:cubicBezTo>
                    <a:pt x="898" y="818"/>
                    <a:pt x="0" y="2144"/>
                    <a:pt x="0" y="3624"/>
                  </a:cubicBezTo>
                  <a:cubicBezTo>
                    <a:pt x="0" y="5646"/>
                    <a:pt x="1403" y="7059"/>
                    <a:pt x="2623" y="8068"/>
                  </a:cubicBezTo>
                  <a:cubicBezTo>
                    <a:pt x="3147" y="8495"/>
                    <a:pt x="3699" y="8899"/>
                    <a:pt x="4266" y="9269"/>
                  </a:cubicBezTo>
                  <a:lnTo>
                    <a:pt x="6231" y="10537"/>
                  </a:lnTo>
                  <a:lnTo>
                    <a:pt x="8191" y="9269"/>
                  </a:lnTo>
                  <a:cubicBezTo>
                    <a:pt x="8758" y="8894"/>
                    <a:pt x="9310" y="8495"/>
                    <a:pt x="9834" y="8068"/>
                  </a:cubicBezTo>
                  <a:cubicBezTo>
                    <a:pt x="11059" y="7064"/>
                    <a:pt x="12457" y="5646"/>
                    <a:pt x="12457" y="3624"/>
                  </a:cubicBezTo>
                  <a:cubicBezTo>
                    <a:pt x="12457" y="1933"/>
                    <a:pt x="11290" y="468"/>
                    <a:pt x="9642" y="98"/>
                  </a:cubicBezTo>
                  <a:cubicBezTo>
                    <a:pt x="9434" y="32"/>
                    <a:pt x="9219" y="1"/>
                    <a:pt x="9004" y="1"/>
                  </a:cubicBezTo>
                  <a:close/>
                </a:path>
              </a:pathLst>
            </a:custGeom>
            <a:solidFill>
              <a:srgbClr val="819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5"/>
            <p:cNvSpPr/>
            <p:nvPr/>
          </p:nvSpPr>
          <p:spPr>
            <a:xfrm>
              <a:off x="8080781" y="2029394"/>
              <a:ext cx="217085" cy="271801"/>
            </a:xfrm>
            <a:custGeom>
              <a:avLst/>
              <a:gdLst/>
              <a:ahLst/>
              <a:cxnLst/>
              <a:rect l="l" t="t" r="r" b="b"/>
              <a:pathLst>
                <a:path w="8292" h="10382" extrusionOk="0">
                  <a:moveTo>
                    <a:pt x="5712" y="0"/>
                  </a:moveTo>
                  <a:cubicBezTo>
                    <a:pt x="6130" y="2215"/>
                    <a:pt x="6409" y="7542"/>
                    <a:pt x="0" y="9041"/>
                  </a:cubicBezTo>
                  <a:cubicBezTo>
                    <a:pt x="53" y="9075"/>
                    <a:pt x="91" y="9104"/>
                    <a:pt x="101" y="9113"/>
                  </a:cubicBezTo>
                  <a:lnTo>
                    <a:pt x="2066" y="10382"/>
                  </a:lnTo>
                  <a:lnTo>
                    <a:pt x="4026" y="9113"/>
                  </a:lnTo>
                  <a:cubicBezTo>
                    <a:pt x="4593" y="8739"/>
                    <a:pt x="5140" y="8340"/>
                    <a:pt x="5669" y="7912"/>
                  </a:cubicBezTo>
                  <a:cubicBezTo>
                    <a:pt x="6889" y="6904"/>
                    <a:pt x="8292" y="5491"/>
                    <a:pt x="8292" y="3469"/>
                  </a:cubicBezTo>
                  <a:cubicBezTo>
                    <a:pt x="8292" y="1869"/>
                    <a:pt x="7245" y="457"/>
                    <a:pt x="5712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5"/>
            <p:cNvSpPr/>
            <p:nvPr/>
          </p:nvSpPr>
          <p:spPr>
            <a:xfrm>
              <a:off x="8180396" y="2144717"/>
              <a:ext cx="96971" cy="77624"/>
            </a:xfrm>
            <a:custGeom>
              <a:avLst/>
              <a:gdLst/>
              <a:ahLst/>
              <a:cxnLst/>
              <a:rect l="l" t="t" r="r" b="b"/>
              <a:pathLst>
                <a:path w="3704" h="2965" extrusionOk="0">
                  <a:moveTo>
                    <a:pt x="2107" y="0"/>
                  </a:moveTo>
                  <a:cubicBezTo>
                    <a:pt x="2103" y="0"/>
                    <a:pt x="2099" y="0"/>
                    <a:pt x="2095" y="0"/>
                  </a:cubicBezTo>
                  <a:cubicBezTo>
                    <a:pt x="2013" y="5"/>
                    <a:pt x="1941" y="63"/>
                    <a:pt x="1912" y="140"/>
                  </a:cubicBezTo>
                  <a:lnTo>
                    <a:pt x="1254" y="2181"/>
                  </a:lnTo>
                  <a:lnTo>
                    <a:pt x="442" y="332"/>
                  </a:lnTo>
                  <a:cubicBezTo>
                    <a:pt x="401" y="246"/>
                    <a:pt x="331" y="210"/>
                    <a:pt x="260" y="210"/>
                  </a:cubicBezTo>
                  <a:cubicBezTo>
                    <a:pt x="130" y="210"/>
                    <a:pt x="0" y="333"/>
                    <a:pt x="62" y="495"/>
                  </a:cubicBezTo>
                  <a:lnTo>
                    <a:pt x="1090" y="2844"/>
                  </a:lnTo>
                  <a:cubicBezTo>
                    <a:pt x="1129" y="2916"/>
                    <a:pt x="1201" y="2965"/>
                    <a:pt x="1283" y="2965"/>
                  </a:cubicBezTo>
                  <a:lnTo>
                    <a:pt x="1292" y="2965"/>
                  </a:lnTo>
                  <a:cubicBezTo>
                    <a:pt x="1379" y="2960"/>
                    <a:pt x="1451" y="2902"/>
                    <a:pt x="1475" y="2820"/>
                  </a:cubicBezTo>
                  <a:lnTo>
                    <a:pt x="2143" y="745"/>
                  </a:lnTo>
                  <a:lnTo>
                    <a:pt x="2690" y="1840"/>
                  </a:lnTo>
                  <a:cubicBezTo>
                    <a:pt x="2724" y="1912"/>
                    <a:pt x="2791" y="1956"/>
                    <a:pt x="2868" y="1956"/>
                  </a:cubicBezTo>
                  <a:lnTo>
                    <a:pt x="3411" y="1956"/>
                  </a:lnTo>
                  <a:cubicBezTo>
                    <a:pt x="3512" y="1826"/>
                    <a:pt x="3613" y="1687"/>
                    <a:pt x="3704" y="1543"/>
                  </a:cubicBezTo>
                  <a:lnTo>
                    <a:pt x="3704" y="1543"/>
                  </a:lnTo>
                  <a:lnTo>
                    <a:pt x="3007" y="1547"/>
                  </a:lnTo>
                  <a:lnTo>
                    <a:pt x="2291" y="116"/>
                  </a:lnTo>
                  <a:cubicBezTo>
                    <a:pt x="2260" y="43"/>
                    <a:pt x="2184" y="0"/>
                    <a:pt x="2107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5"/>
            <p:cNvSpPr/>
            <p:nvPr/>
          </p:nvSpPr>
          <p:spPr>
            <a:xfrm>
              <a:off x="7991979" y="2106599"/>
              <a:ext cx="194910" cy="127444"/>
            </a:xfrm>
            <a:custGeom>
              <a:avLst/>
              <a:gdLst/>
              <a:ahLst/>
              <a:cxnLst/>
              <a:rect l="l" t="t" r="r" b="b"/>
              <a:pathLst>
                <a:path w="7445" h="4868" extrusionOk="0">
                  <a:moveTo>
                    <a:pt x="6728" y="1"/>
                  </a:moveTo>
                  <a:cubicBezTo>
                    <a:pt x="6724" y="1"/>
                    <a:pt x="6721" y="1"/>
                    <a:pt x="6717" y="1"/>
                  </a:cubicBezTo>
                  <a:cubicBezTo>
                    <a:pt x="6635" y="1"/>
                    <a:pt x="6563" y="54"/>
                    <a:pt x="6529" y="131"/>
                  </a:cubicBezTo>
                  <a:lnTo>
                    <a:pt x="5559" y="2523"/>
                  </a:lnTo>
                  <a:lnTo>
                    <a:pt x="4742" y="1149"/>
                  </a:lnTo>
                  <a:cubicBezTo>
                    <a:pt x="4702" y="1079"/>
                    <a:pt x="4633" y="1045"/>
                    <a:pt x="4564" y="1045"/>
                  </a:cubicBezTo>
                  <a:cubicBezTo>
                    <a:pt x="4478" y="1045"/>
                    <a:pt x="4392" y="1098"/>
                    <a:pt x="4363" y="1197"/>
                  </a:cubicBezTo>
                  <a:lnTo>
                    <a:pt x="3541" y="3979"/>
                  </a:lnTo>
                  <a:lnTo>
                    <a:pt x="2489" y="880"/>
                  </a:lnTo>
                  <a:cubicBezTo>
                    <a:pt x="2460" y="803"/>
                    <a:pt x="2388" y="750"/>
                    <a:pt x="2306" y="745"/>
                  </a:cubicBezTo>
                  <a:cubicBezTo>
                    <a:pt x="2299" y="745"/>
                    <a:pt x="2293" y="744"/>
                    <a:pt x="2286" y="744"/>
                  </a:cubicBezTo>
                  <a:cubicBezTo>
                    <a:pt x="2211" y="744"/>
                    <a:pt x="2140" y="790"/>
                    <a:pt x="2109" y="861"/>
                  </a:cubicBezTo>
                  <a:lnTo>
                    <a:pt x="1062" y="3008"/>
                  </a:lnTo>
                  <a:lnTo>
                    <a:pt x="0" y="3008"/>
                  </a:lnTo>
                  <a:cubicBezTo>
                    <a:pt x="92" y="3147"/>
                    <a:pt x="193" y="3287"/>
                    <a:pt x="294" y="3421"/>
                  </a:cubicBezTo>
                  <a:lnTo>
                    <a:pt x="1192" y="3421"/>
                  </a:lnTo>
                  <a:cubicBezTo>
                    <a:pt x="1274" y="3421"/>
                    <a:pt x="1346" y="3373"/>
                    <a:pt x="1379" y="3301"/>
                  </a:cubicBezTo>
                  <a:lnTo>
                    <a:pt x="2258" y="1490"/>
                  </a:lnTo>
                  <a:lnTo>
                    <a:pt x="3359" y="4728"/>
                  </a:lnTo>
                  <a:cubicBezTo>
                    <a:pt x="3387" y="4810"/>
                    <a:pt x="3464" y="4867"/>
                    <a:pt x="3555" y="4867"/>
                  </a:cubicBezTo>
                  <a:cubicBezTo>
                    <a:pt x="3647" y="4862"/>
                    <a:pt x="3724" y="4805"/>
                    <a:pt x="3748" y="4718"/>
                  </a:cubicBezTo>
                  <a:lnTo>
                    <a:pt x="4622" y="1764"/>
                  </a:lnTo>
                  <a:lnTo>
                    <a:pt x="5410" y="3085"/>
                  </a:lnTo>
                  <a:cubicBezTo>
                    <a:pt x="5446" y="3148"/>
                    <a:pt x="5512" y="3186"/>
                    <a:pt x="5588" y="3186"/>
                  </a:cubicBezTo>
                  <a:cubicBezTo>
                    <a:pt x="5593" y="3186"/>
                    <a:pt x="5597" y="3186"/>
                    <a:pt x="5602" y="3186"/>
                  </a:cubicBezTo>
                  <a:cubicBezTo>
                    <a:pt x="5679" y="3181"/>
                    <a:pt x="5746" y="3133"/>
                    <a:pt x="5775" y="3056"/>
                  </a:cubicBezTo>
                  <a:lnTo>
                    <a:pt x="6721" y="731"/>
                  </a:lnTo>
                  <a:lnTo>
                    <a:pt x="7000" y="1375"/>
                  </a:lnTo>
                  <a:cubicBezTo>
                    <a:pt x="7041" y="1459"/>
                    <a:pt x="7112" y="1495"/>
                    <a:pt x="7183" y="1495"/>
                  </a:cubicBezTo>
                  <a:cubicBezTo>
                    <a:pt x="7314" y="1495"/>
                    <a:pt x="7445" y="1373"/>
                    <a:pt x="7380" y="1211"/>
                  </a:cubicBezTo>
                  <a:lnTo>
                    <a:pt x="6909" y="121"/>
                  </a:lnTo>
                  <a:cubicBezTo>
                    <a:pt x="6877" y="48"/>
                    <a:pt x="6810" y="1"/>
                    <a:pt x="6728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5"/>
            <p:cNvSpPr/>
            <p:nvPr/>
          </p:nvSpPr>
          <p:spPr>
            <a:xfrm>
              <a:off x="7940666" y="2020205"/>
              <a:ext cx="383249" cy="286488"/>
            </a:xfrm>
            <a:custGeom>
              <a:avLst/>
              <a:gdLst/>
              <a:ahLst/>
              <a:cxnLst/>
              <a:rect l="l" t="t" r="r" b="b"/>
              <a:pathLst>
                <a:path w="14639" h="10943" extrusionOk="0">
                  <a:moveTo>
                    <a:pt x="4809" y="0"/>
                  </a:moveTo>
                  <a:cubicBezTo>
                    <a:pt x="4803" y="0"/>
                    <a:pt x="4796" y="0"/>
                    <a:pt x="4790" y="0"/>
                  </a:cubicBezTo>
                  <a:cubicBezTo>
                    <a:pt x="2076" y="0"/>
                    <a:pt x="0" y="2830"/>
                    <a:pt x="1432" y="5799"/>
                  </a:cubicBezTo>
                  <a:lnTo>
                    <a:pt x="567" y="5799"/>
                  </a:lnTo>
                  <a:cubicBezTo>
                    <a:pt x="293" y="5799"/>
                    <a:pt x="293" y="6212"/>
                    <a:pt x="567" y="6212"/>
                  </a:cubicBezTo>
                  <a:lnTo>
                    <a:pt x="1653" y="6212"/>
                  </a:lnTo>
                  <a:cubicBezTo>
                    <a:pt x="2844" y="8206"/>
                    <a:pt x="5347" y="9652"/>
                    <a:pt x="7288" y="10910"/>
                  </a:cubicBezTo>
                  <a:cubicBezTo>
                    <a:pt x="7322" y="10932"/>
                    <a:pt x="7360" y="10943"/>
                    <a:pt x="7399" y="10943"/>
                  </a:cubicBezTo>
                  <a:cubicBezTo>
                    <a:pt x="7437" y="10943"/>
                    <a:pt x="7476" y="10932"/>
                    <a:pt x="7509" y="10910"/>
                  </a:cubicBezTo>
                  <a:cubicBezTo>
                    <a:pt x="9450" y="9657"/>
                    <a:pt x="11953" y="8211"/>
                    <a:pt x="13144" y="6212"/>
                  </a:cubicBezTo>
                  <a:lnTo>
                    <a:pt x="14230" y="6212"/>
                  </a:lnTo>
                  <a:cubicBezTo>
                    <a:pt x="14345" y="6212"/>
                    <a:pt x="14437" y="6121"/>
                    <a:pt x="14437" y="6005"/>
                  </a:cubicBezTo>
                  <a:cubicBezTo>
                    <a:pt x="14451" y="5895"/>
                    <a:pt x="14360" y="5794"/>
                    <a:pt x="14249" y="5794"/>
                  </a:cubicBezTo>
                  <a:lnTo>
                    <a:pt x="13389" y="5794"/>
                  </a:lnTo>
                  <a:cubicBezTo>
                    <a:pt x="14638" y="3195"/>
                    <a:pt x="13216" y="615"/>
                    <a:pt x="10877" y="87"/>
                  </a:cubicBezTo>
                  <a:cubicBezTo>
                    <a:pt x="10864" y="85"/>
                    <a:pt x="10852" y="84"/>
                    <a:pt x="10840" y="84"/>
                  </a:cubicBezTo>
                  <a:cubicBezTo>
                    <a:pt x="10610" y="84"/>
                    <a:pt x="10548" y="426"/>
                    <a:pt x="10786" y="490"/>
                  </a:cubicBezTo>
                  <a:cubicBezTo>
                    <a:pt x="12923" y="971"/>
                    <a:pt x="14216" y="3392"/>
                    <a:pt x="12933" y="5799"/>
                  </a:cubicBezTo>
                  <a:lnTo>
                    <a:pt x="12169" y="5799"/>
                  </a:lnTo>
                  <a:lnTo>
                    <a:pt x="11453" y="4363"/>
                  </a:lnTo>
                  <a:cubicBezTo>
                    <a:pt x="11415" y="4287"/>
                    <a:pt x="11343" y="4250"/>
                    <a:pt x="11271" y="4250"/>
                  </a:cubicBezTo>
                  <a:cubicBezTo>
                    <a:pt x="11188" y="4250"/>
                    <a:pt x="11105" y="4299"/>
                    <a:pt x="11074" y="4391"/>
                  </a:cubicBezTo>
                  <a:lnTo>
                    <a:pt x="10411" y="6433"/>
                  </a:lnTo>
                  <a:lnTo>
                    <a:pt x="9676" y="4752"/>
                  </a:lnTo>
                  <a:cubicBezTo>
                    <a:pt x="9635" y="4666"/>
                    <a:pt x="9564" y="4629"/>
                    <a:pt x="9493" y="4629"/>
                  </a:cubicBezTo>
                  <a:cubicBezTo>
                    <a:pt x="9361" y="4629"/>
                    <a:pt x="9231" y="4753"/>
                    <a:pt x="9296" y="4915"/>
                  </a:cubicBezTo>
                  <a:lnTo>
                    <a:pt x="10252" y="7096"/>
                  </a:lnTo>
                  <a:cubicBezTo>
                    <a:pt x="10289" y="7178"/>
                    <a:pt x="10365" y="7218"/>
                    <a:pt x="10440" y="7218"/>
                  </a:cubicBezTo>
                  <a:cubicBezTo>
                    <a:pt x="10523" y="7218"/>
                    <a:pt x="10606" y="7170"/>
                    <a:pt x="10637" y="7077"/>
                  </a:cubicBezTo>
                  <a:lnTo>
                    <a:pt x="11304" y="5001"/>
                  </a:lnTo>
                  <a:lnTo>
                    <a:pt x="11847" y="6097"/>
                  </a:lnTo>
                  <a:cubicBezTo>
                    <a:pt x="11886" y="6169"/>
                    <a:pt x="11953" y="6212"/>
                    <a:pt x="12030" y="6217"/>
                  </a:cubicBezTo>
                  <a:lnTo>
                    <a:pt x="12674" y="6217"/>
                  </a:lnTo>
                  <a:cubicBezTo>
                    <a:pt x="11357" y="8211"/>
                    <a:pt x="8513" y="9733"/>
                    <a:pt x="7408" y="10497"/>
                  </a:cubicBezTo>
                  <a:cubicBezTo>
                    <a:pt x="5655" y="9354"/>
                    <a:pt x="3320" y="7994"/>
                    <a:pt x="2148" y="6217"/>
                  </a:cubicBezTo>
                  <a:lnTo>
                    <a:pt x="3147" y="6217"/>
                  </a:lnTo>
                  <a:cubicBezTo>
                    <a:pt x="3224" y="6217"/>
                    <a:pt x="3301" y="6169"/>
                    <a:pt x="3334" y="6097"/>
                  </a:cubicBezTo>
                  <a:lnTo>
                    <a:pt x="4209" y="4286"/>
                  </a:lnTo>
                  <a:lnTo>
                    <a:pt x="5314" y="7524"/>
                  </a:lnTo>
                  <a:cubicBezTo>
                    <a:pt x="5347" y="7614"/>
                    <a:pt x="5428" y="7659"/>
                    <a:pt x="5509" y="7659"/>
                  </a:cubicBezTo>
                  <a:cubicBezTo>
                    <a:pt x="5593" y="7659"/>
                    <a:pt x="5676" y="7611"/>
                    <a:pt x="5708" y="7514"/>
                  </a:cubicBezTo>
                  <a:lnTo>
                    <a:pt x="6577" y="4564"/>
                  </a:lnTo>
                  <a:lnTo>
                    <a:pt x="7365" y="5885"/>
                  </a:lnTo>
                  <a:cubicBezTo>
                    <a:pt x="7405" y="5952"/>
                    <a:pt x="7473" y="5985"/>
                    <a:pt x="7542" y="5985"/>
                  </a:cubicBezTo>
                  <a:cubicBezTo>
                    <a:pt x="7620" y="5985"/>
                    <a:pt x="7699" y="5941"/>
                    <a:pt x="7735" y="5857"/>
                  </a:cubicBezTo>
                  <a:lnTo>
                    <a:pt x="8677" y="3531"/>
                  </a:lnTo>
                  <a:lnTo>
                    <a:pt x="8960" y="4175"/>
                  </a:lnTo>
                  <a:cubicBezTo>
                    <a:pt x="8998" y="4259"/>
                    <a:pt x="9068" y="4294"/>
                    <a:pt x="9137" y="4294"/>
                  </a:cubicBezTo>
                  <a:cubicBezTo>
                    <a:pt x="9268" y="4294"/>
                    <a:pt x="9400" y="4170"/>
                    <a:pt x="9335" y="4007"/>
                  </a:cubicBezTo>
                  <a:lnTo>
                    <a:pt x="8854" y="2921"/>
                  </a:lnTo>
                  <a:cubicBezTo>
                    <a:pt x="8819" y="2838"/>
                    <a:pt x="8744" y="2798"/>
                    <a:pt x="8668" y="2798"/>
                  </a:cubicBezTo>
                  <a:cubicBezTo>
                    <a:pt x="8591" y="2798"/>
                    <a:pt x="8514" y="2841"/>
                    <a:pt x="8480" y="2926"/>
                  </a:cubicBezTo>
                  <a:lnTo>
                    <a:pt x="7504" y="5319"/>
                  </a:lnTo>
                  <a:lnTo>
                    <a:pt x="6688" y="3945"/>
                  </a:lnTo>
                  <a:cubicBezTo>
                    <a:pt x="6647" y="3877"/>
                    <a:pt x="6580" y="3844"/>
                    <a:pt x="6513" y="3844"/>
                  </a:cubicBezTo>
                  <a:cubicBezTo>
                    <a:pt x="6428" y="3844"/>
                    <a:pt x="6345" y="3896"/>
                    <a:pt x="6318" y="3993"/>
                  </a:cubicBezTo>
                  <a:lnTo>
                    <a:pt x="5491" y="6779"/>
                  </a:lnTo>
                  <a:lnTo>
                    <a:pt x="4439" y="3676"/>
                  </a:lnTo>
                  <a:cubicBezTo>
                    <a:pt x="4406" y="3584"/>
                    <a:pt x="4324" y="3537"/>
                    <a:pt x="4242" y="3537"/>
                  </a:cubicBezTo>
                  <a:cubicBezTo>
                    <a:pt x="4169" y="3537"/>
                    <a:pt x="4096" y="3575"/>
                    <a:pt x="4060" y="3652"/>
                  </a:cubicBezTo>
                  <a:lnTo>
                    <a:pt x="3013" y="5799"/>
                  </a:lnTo>
                  <a:lnTo>
                    <a:pt x="1893" y="5799"/>
                  </a:lnTo>
                  <a:cubicBezTo>
                    <a:pt x="442" y="3080"/>
                    <a:pt x="2287" y="414"/>
                    <a:pt x="4790" y="414"/>
                  </a:cubicBezTo>
                  <a:cubicBezTo>
                    <a:pt x="4796" y="414"/>
                    <a:pt x="4802" y="414"/>
                    <a:pt x="4807" y="414"/>
                  </a:cubicBezTo>
                  <a:cubicBezTo>
                    <a:pt x="5733" y="414"/>
                    <a:pt x="6620" y="797"/>
                    <a:pt x="7255" y="1471"/>
                  </a:cubicBezTo>
                  <a:cubicBezTo>
                    <a:pt x="7293" y="1511"/>
                    <a:pt x="7347" y="1532"/>
                    <a:pt x="7401" y="1532"/>
                  </a:cubicBezTo>
                  <a:cubicBezTo>
                    <a:pt x="7455" y="1532"/>
                    <a:pt x="7509" y="1511"/>
                    <a:pt x="7548" y="1471"/>
                  </a:cubicBezTo>
                  <a:cubicBezTo>
                    <a:pt x="8114" y="880"/>
                    <a:pt x="8874" y="510"/>
                    <a:pt x="9685" y="428"/>
                  </a:cubicBezTo>
                  <a:cubicBezTo>
                    <a:pt x="9951" y="405"/>
                    <a:pt x="9923" y="19"/>
                    <a:pt x="9674" y="19"/>
                  </a:cubicBezTo>
                  <a:cubicBezTo>
                    <a:pt x="9667" y="19"/>
                    <a:pt x="9659" y="19"/>
                    <a:pt x="9652" y="20"/>
                  </a:cubicBezTo>
                  <a:cubicBezTo>
                    <a:pt x="8806" y="101"/>
                    <a:pt x="8018" y="457"/>
                    <a:pt x="7403" y="1033"/>
                  </a:cubicBezTo>
                  <a:cubicBezTo>
                    <a:pt x="6697" y="370"/>
                    <a:pt x="5772" y="0"/>
                    <a:pt x="4809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12603633"/>
      </p:ext>
    </p:extLst>
  </p:cSld>
  <p:clrMapOvr>
    <a:masterClrMapping/>
  </p:clrMapOvr>
</p:sld>
</file>

<file path=ppt/theme/theme1.xml><?xml version="1.0" encoding="utf-8"?>
<a:theme xmlns:a="http://schemas.openxmlformats.org/drawingml/2006/main" name="Indian Doctor's Day by Slidesgo">
  <a:themeElements>
    <a:clrScheme name="Simple Light">
      <a:dk1>
        <a:srgbClr val="0B352D"/>
      </a:dk1>
      <a:lt1>
        <a:srgbClr val="E2EEEA"/>
      </a:lt1>
      <a:dk2>
        <a:srgbClr val="78C0B5"/>
      </a:dk2>
      <a:lt2>
        <a:srgbClr val="DD6682"/>
      </a:lt2>
      <a:accent1>
        <a:srgbClr val="662708"/>
      </a:accent1>
      <a:accent2>
        <a:srgbClr val="FFEEF3"/>
      </a:accent2>
      <a:accent3>
        <a:srgbClr val="FFCDD9"/>
      </a:accent3>
      <a:accent4>
        <a:srgbClr val="617E7A"/>
      </a:accent4>
      <a:accent5>
        <a:srgbClr val="B6D3C8"/>
      </a:accent5>
      <a:accent6>
        <a:srgbClr val="38544F"/>
      </a:accent6>
      <a:hlink>
        <a:srgbClr val="66270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1063</Words>
  <Application>Microsoft Office PowerPoint</Application>
  <PresentationFormat>On-screen Show (16:9)</PresentationFormat>
  <Paragraphs>142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Candal</vt:lpstr>
      <vt:lpstr>Arial</vt:lpstr>
      <vt:lpstr>Armata</vt:lpstr>
      <vt:lpstr>Indian Doctor's Day by Slidesgo</vt:lpstr>
      <vt:lpstr>Non - Academic Requirements ORIENTATION</vt:lpstr>
      <vt:lpstr>WHAT ARE NARs?</vt:lpstr>
      <vt:lpstr>WHY ARE NARs IMPORTANT?</vt:lpstr>
      <vt:lpstr>COMMUNICABLE DISEASE FORM </vt:lpstr>
      <vt:lpstr>CRIMINAL RECORD CHECK WITH VULNERABLE SECTOR SCREENING </vt:lpstr>
      <vt:lpstr>TUBERCULOSIS (TB) SKIN TESTING </vt:lpstr>
      <vt:lpstr>MASK FIT TESTING </vt:lpstr>
      <vt:lpstr>CPR </vt:lpstr>
      <vt:lpstr>Influenza Vaccination</vt:lpstr>
      <vt:lpstr>MANDATORY MINISTRY REQUIREMENTS  </vt:lpstr>
      <vt:lpstr>CONSENT &amp; CONFIDENTIALITY FORMS </vt:lpstr>
      <vt:lpstr>SYNERGY GATEWAY</vt:lpstr>
      <vt:lpstr>NARs SUPPORT </vt:lpstr>
      <vt:lpstr>WHERE ARE SERVICES OFFERED?</vt:lpstr>
      <vt:lpstr>NEXT STEPS</vt:lpstr>
      <vt:lpstr>Uniforms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- Academic Requirements ORIENTATION</dc:title>
  <dc:creator>Amy Kelly</dc:creator>
  <cp:lastModifiedBy>Debora Morales</cp:lastModifiedBy>
  <cp:revision>29</cp:revision>
  <dcterms:modified xsi:type="dcterms:W3CDTF">2024-05-22T15:56:03Z</dcterms:modified>
</cp:coreProperties>
</file>